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DAF65F-E8E8-4A98-99D5-AA58EC878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51C7C-7746-41BC-956E-7E5D68C74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C624C-2B19-47AD-B366-47997C587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B5810-B18C-45D7-8FC8-DB34ECE72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737544-DBB0-481E-B500-51C9DFDF9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687FE8-5A5E-4919-B9EF-7F7F8B378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0DA8E2-01B9-49F2-907C-89809D313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E49555-839F-4920-B274-C350B51C1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C8E8B-527D-4968-8018-0FEBD01C6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04A20-49C2-4316-A5EF-3F2BE9D01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A53B9-175D-4A62-B071-8B9BCE624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2204107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物联网物理网络技术创新加速信息传输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物联网与物理网络技术概述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现有信息传输技术瓶颈分析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物联网物理网络技术创新策略探讨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加速信息传输关键技术研究进展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典型应用场景下实践案例分析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总结与展望：未来发展趋势预测及挑战应对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物联网与物理网络技术概述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物联网（IoT）是指通过信息传感设备，按约定的协议，对任何物体进行信息交换和通信，以实现智能化识别、定位、跟踪、监控和管理的一种网络。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物联网的概念最早可以追溯到1999年，当时美国科学家Kevin Ashton提出了“物联网”这个概念。随着技术的不断进步和应用需求的不断增加，物联网逐渐发展成为全球范围内备受关注的热点领域。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65" r="126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物理网络技术基本概念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物理网络技术定义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物理网络技术是指通过物理层传输媒介（如光纤、同轴电缆、双绞线等）和物理层设备（如中继器、集线器、交换机等）实现计算机网络中信息传输的技术。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物理网络技术的主要技术包括传输技术、交换技术、复用技术、差错控制技术等。这些技术共同保证了计算机网络中信息的可靠传输和高效处理。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两者关系及融合趋势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的发展离不开物理网络技术的支持。物理网络技术为物联网提供了信息传输的通道和基础设施，使得物联网设备之间可以相互通信和协作。同时，物联网也对物理网络技术提出了更高的要求，如更低的时延、更高的可靠性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物联网与物理网络技术的关系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物联网和物理网络技术的不断发展，两者之间的融合趋势越来越明显。一方面，物联网需要借助物理网络技术实现信息的可靠传输；另一方面，物理网络技术也在不断演进，以适应物联网不断增长的数据传输和处理需求。未来，物联网和物理网络技术将更加紧密地结合在一起，共同推动数字化、智能化时代的到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现有信息传输技术瓶颈分析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带宽限制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传统信息传输方式如有线电话线、同轴电缆等，其带宽有限，无法满足大数据、高清视频等大流量传输需求。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传输距离限制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传统传输方式受物理媒介限制，传输距离有限，难以实现远程、大范围的信息传输。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实时性不足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传统传输方式在实时性方面存在不足，难以满足物联网等应用场景对实时性的高要求。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传统信息传输方式局限性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现有网络架构在面对大规模并发连接时，容易出现网络拥堵现象，导致信息传输延迟、丢包等问题。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网络拥堵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现有网络架构在安全性方面存在诸多挑战，如黑客攻击、数据泄露等，对信息安全构成威胁。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现有网络架构在应对不同应用场景和需求时，灵活性不足，难以实现个性化、定制化的服务。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现有网络架构不足之处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保障信息安全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在开放、互联的物联网环境中，如何保障信息安全，防止数据泄露和黑客攻击，是亟待解决的问题之一。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实现灵活组网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如何构建灵活、可扩展的网络架构，以适应不同应用场景和需求的变化，是物联网物理网络技术创新的另一重要挑战。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提高信息传输效率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如何突破传统信息传输方式的局限性，提高信息传输效率，是物联网物理网络技术创新的关键问题之一。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亟待解决问题与挑战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物联网物理网络技术创新策略探讨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研究适用于物联网场景的低功耗、低延迟、高可靠性通信协议，提高数据传输效率。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高效通信协议设计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通过数学建模、仿真分析和实验验证等手段，对现有通信协议进行优化改进，降低网络拥塞和丢包率。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协议优化方法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98" r="1779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打破传统分层协议设计的限制，实现跨层优化，提高网络整体性能。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跨层协议设计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新型通信协议设计与优化方法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感知节点部署策略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根据应用场景和需求，研究感知节点的最优部署方案，提高网络覆盖率和感知精度。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节点调度算法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设计高效的节点调度算法，实现感知节点的动态管理和资源优化分配，降低网络能耗。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协同感知机制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利用多个感知节点之间的协同作用，提高感知数据的准确性和可靠性。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智能感知节点部署和调度策略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https://d.book118.com/588022041073006031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2024-09-08T12:50:28.549</cp:lastPrinted>
  <dcterms:created xsi:type="dcterms:W3CDTF">2024-09-08T04:50:28Z</dcterms:created>
  <dcterms:modified xsi:type="dcterms:W3CDTF">2024-09-08T04:50:30Z</dcterms:modified>
</cp:coreProperties>
</file>