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681B2-9A6F-4066-B300-C70D7DDC1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46131-F383-4623-AFA1-344CDA2B9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CE24D-5E67-4D38-BC91-B4378AA0F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04F74-FFF0-41F4-A31E-71A1F6C9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846AB-37B1-429D-ACDC-D16D59366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AD7FBD-CB9A-44C6-A6E1-192140D08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825B7-F001-4A6E-915D-486775A50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6607E-1A19-4777-8457-C4A20325E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26A92-096D-493A-BEC9-2B6E4DDF3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34DDF-21A1-4422-9E47-A3B934F05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2B30D-E669-40E3-B09A-CEF0D7E9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2204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供应室护理查房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供应室环境与设备检查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护理人员操作规范与技能考核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患者满意度调查与反馈处理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质量安全管理与风险防范措施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总结与展望未来发展趋势预测分析报告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通过查房，了解患者需求，提供个性化的护理服务，提高患者满意度。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通过查房，发现和解决潜在的护理风险和安全隐患，确保患者安全。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查房过程中，不同科室之间的医护人员可以相互交流、协作，增强团队合作精神。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促进团队合作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通过查房，医护人员可以了解不同疾病的治疗和护理方法，提高业务水平。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提高医护人员业务水平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准备必要的医疗器械、药品、护理用品等。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根据科室特点和患者需求，确定查房的时间和地点。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组建查房团队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由不同科室的医护人员组成查房团队，确保专业涵盖面广。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记录查房结果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将查房结果记录在护理记录中，作为患者治疗的参考。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进行查房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按照预定的流程，对患者的病情、治疗和护理情况进行全面评估，提出护理建议和措施。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04" r="330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根据科室实际情况和患者需求，确定合理的查房时间，一般每周进行1-2次。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一般选择在病房、手术室、ICU等地方进行查房，以确保患者得到及时的护理服务。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供应室环境与设备检查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检查供应室内的地面、墙壁、天花板是否清洁，无尘埃、污渍和霉斑。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通风与采光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68" r="1176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检查窗户、通风设备是否完好，确保室内空气流通，光线充足。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检查消毒设备是否摆放在规定位置，设备是否完好，是否在有效期内。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环境卫生状况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设备运行情况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检查清洗设备是否正常运行，清洗程序是否正确，清洗效果是否达到标准。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检查消毒设备是否正常运行，消毒程序是否正确，消毒效果是否达到标准。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灭菌设备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检查灭菌设备是否正常运行，灭菌程序是否正确，灭菌效果是否达到标准。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定期对消毒液、灭菌物品进行化学监测，确保消毒液浓度符合标准，灭菌物品达到无菌要求。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定期对灭菌物品进行生物监测，通过培养微生物的方法，判断灭菌物品是否达到无菌要求。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定期对消毒设备、灭菌设备的运行参数进行物理监测，确保设备运行正常，参数符合标准。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消毒灭菌效果评估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护理人员操作规范与技能考核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检查护理人员是否按照操作流程进行，如清洗、消毒、灭菌等步骤是否规范。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关注护理人员在操作过程中的细节，如是否佩戴口罩、手套等防护用品，操作是否熟练等。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操作细节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检查护理人员是否按照要求记录操作过程和结果，包括时间、责任人等信息。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操作规范执行情况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根据考核结果分析护理人员在技能方面的优势和不足，为后续的培训和改进提供依据。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对护理人员的技能考核内容进行评估，包括清洗、消毒、灭菌等技能的操作和理论知识掌握情况。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及时向护理人员反馈考核结果，指出存在的问题和不足，并给出改进建议。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583" r="19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技能考核结果分析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https://d.book118.com/588022042106006024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2024-08-31T22:14:49.079</cp:lastPrinted>
  <dcterms:created xsi:type="dcterms:W3CDTF">2024-08-31T14:14:49Z</dcterms:created>
  <dcterms:modified xsi:type="dcterms:W3CDTF">2024-08-31T14:14:51Z</dcterms:modified>
</cp:coreProperties>
</file>