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F95B5-B55B-4EE7-8D08-A9AAAB5AA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519AB-9294-4060-AFB8-BAFAD8ACF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6DECB-38F7-43E6-A765-DB9111D88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18B2A-28DA-45B8-AC5A-EA050F186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61CC2-6A0E-4298-91C5-75E324EBD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BDE153-2E54-4AE8-AEE7-4C90F9B71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229632-A315-4A09-90E0-CEE508B94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EEC7B-C118-4917-B960-3DBDF74BA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DD5F3-6D4C-4BCB-A3C4-5CA48313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C4F1E-BF1D-491B-A20B-925B2C92A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4EBFB-8B96-4928-9672-E773DBA04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2213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创文创卫垃圾分类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创文创卫背景与意义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宣传推广与教育引导策略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总结经验教训及未来展望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创文创卫背景与意义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创文创卫定义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创文创卫目标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创文创卫概念及目标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创文创卫是指创建文明城市、卫生城市的简称，是城市发展的重要组成部分。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通过改善城市环境、提高市民素质、促进经济发展等多方面的努力，使城市达到一定的文明和卫生标准，提升城市的整体形象和品质。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8" r="280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提升市民文明素质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通过垃圾分类，可以将可回收的废弃物进行回收再利用，减少资源浪费，促进循环经济发展。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垃圾分类可以减少废弃物的随意丢弃和堆放，降低对环境的污染和破坏，保护生态环境。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垃圾分类需要市民的积极参与和配合，通过垃圾分类的推广和实施，可以提升市民的环保意识和文明素质。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垃圾分类在创文创卫中作用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国家出台了一系列支持创文创卫和垃圾分类的政策法规，如《城市市容和环境卫生管理条例》、《生活垃圾分类制度实施方案》等，为创文创卫和垃圾分类提供了法律保障和政策支持。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各地政府也相继出台了相关的地方性法规和政策措施，如制定垃圾分类实施细则、建立奖惩机制等，推动创文创卫和垃圾分类工作的深入开展。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政策法规支持与推动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垃圾分类基础知识普及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垃圾分类标准与类别划分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指对人体健康或自然环境造成直接或潜在危害的废弃物，包括废电池、废灯管、废药品、废油漆及其容器等。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指适宜回收和可循环再利用的废弃物，包括废纸、废塑料、废玻璃、废金属、废织物等。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指除可回收垃圾、有害垃圾和湿垃圾以外的其他废弃物。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常见生活垃圾识别及处理方法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应折好压平，投放至可回收垃圾收集容器。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应清洗干净，投放至可回收垃圾收集容器。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应轻投轻放，有尖锐边角的应包裹后投放至可回收垃圾收集容器。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废纸类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废塑料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废玻璃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废金属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废织物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常见生活垃圾识别及处理方法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应清洗干净，投放至可回收垃圾收集容器。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应清洗干净，投放至可回收垃圾收集容器。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应保持完好，投放至有害垃圾收集容器。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应保持完整，投放至有害垃圾收集容器。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废灯管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应连带包装一并投放至有害垃圾收集容器。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过期药品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常见生活垃圾识别及处理方法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开展实践活动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强化监督管理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环保意识和责任感培养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组织志愿者活动、垃圾分类知识竞赛等实践活动，让公众亲身参与垃圾分类，加深对垃圾分类的理解和认识。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建立健全垃圾分类监督管理制度，对违反规定的行为进行处罚和曝光，形成有效的约束和激励机制。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通过媒体、社区活动等多种渠道宣传垃圾分类的重要性和方法，提高公众的环保意识和责任感。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垃圾分类实施方案设计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政府主导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政府应发挥主导作用，制定相关法规和政策，明确各部门的职责和任务。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社区作为实施垃圾分类的基层单位，应积极组织居民参与，并提供必要的指导和支持。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鼓励企业参与垃圾分类工作，通过市场化手段推动垃圾分类相关产业的发展。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明确责任主体和协作机制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https://d.book118.com/588022136015006032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2024-09-09T08:47:41.403</cp:lastPrinted>
  <dcterms:created xsi:type="dcterms:W3CDTF">2024-09-09T00:47:41Z</dcterms:created>
  <dcterms:modified xsi:type="dcterms:W3CDTF">2024-09-09T00:47:43Z</dcterms:modified>
</cp:coreProperties>
</file>