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A1308B-D62A-4F63-B763-92C431742C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A7EDB6-F90F-465B-BB9C-A782A6F6D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0D6BD8-67F3-48E9-BEC5-C463572D9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440432-BFCF-4FE4-A34E-7CBCDF1C8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CA65A1-2EB9-4AF2-BFA8-A1BBF848AE1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BEF837-8156-4AA2-BFEA-5F2B4A3783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C0126F-F758-4BE0-AE7B-635F4C2CC1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46CFC2-64EB-4BB4-B2FF-3363F6C38C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D36EA-1F20-422D-B15A-5DB68B0DAC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D3ACB-7655-4DD0-8C83-C46A2E23F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CC9BAB-76CF-4686-9519-B4180D971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2303005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社会保险制度的发展历史</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社会保险制度的起源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社会保险制度的发展阶段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社会保险制度的主要模式</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社会保险制度的发展趋势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社会保险制度面临的挑战与对策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社会保险制度的起源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在原始社会，人们通过互助互济来应对风险，这种观念为后来社会保险制度的形成奠定了基础。</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原始社会互助互济观念</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儒家大同思想强调天下为公、诚信和谐等理念，主张通过政府的干预来实现社会公平和保障民生。</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儒家大同思想</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宗教教义中通常包含慈善和救济的观念，一些宗教组织在历史上也从事过类似社会保险的慈善事业。</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宗教慈善事业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古代社会保险思想的萌芽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工业革命的推动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工业革命使得社会生产力大幅提高，但同时也带来了工伤、疾病等社会问题，需要相应的社会保障制度加以解决。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工人运动的兴起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工人运动为争取工人的权益而斗争，包括要求建立社会保险制度来保障工人的基本生活。</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政府职能的转变</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随着近代国家的形成和政府职能的转变，政府开始承担起更多的社会保障责任，社会保险制度逐渐得以确立。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近代社会保险制度的产生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国际劳工组织的推动</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国际劳工组织通过制定国际劳工标准来促进各国社会保险制度的发展和完善。</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社会保险制度的全球化</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随着全球化的深入发展，社会保险制度逐渐成为全球性的制度安排，越来越多的国家建立起自己的社会保险体系。</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德国社会保险制度的建立</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19世纪末，德国率先建立了现代社会保险制度，包括医疗保险、养老保险和工伤保险等，为其他国家树立了榜样。</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现代社会保险制度的确立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社会保险制度的发展阶段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政府干预较少</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在这一阶段，社会保险主要由雇主和雇员自愿参与，政府干预较少，仅提供有限的监管和支持。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保障水平较低</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由于资金筹集和保障范围的限制，早期社会保险制度的保障水平相对较低，往往只能提供最基本的生活保障。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行业性和地域性</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早期的社会保险制度往往局限于某一行业或地区，如矿工、海员等高风险行业，以及城市工人阶级较为集中的地区。</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早期社会保险制度的特点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中期社会保险制度的变革</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在二战后，许多西方国家在凯恩斯主义的影响下，纷纷建立起福利国家，社会保险制度成为国家福利体系的重要组成部分。</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福利国家的兴起</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随着工业化和城市化的推进，政府逐渐认识到社会保险对于社会稳定和经济发展的重要性，开始加强立法和监管，推动社会保险制度的普及和完善。</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政府角色的加强</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中期社会保险制度逐渐从高风险行业和特定地区向更广泛的职业和地域扩展，覆盖更多的社会成员。</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保障范围的扩大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当代社会保险制度的创新</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多元化筹资机制</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当代社会保险制度在筹资机制上更加多元化，除了传统的雇主和雇员缴费外，还引入了政府财政补贴、社会捐赠等多种筹资方式。</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个人账户制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一些国家开始尝试引入个人账户制，将社会保险与个人账户相结合，使个人能够更灵活地选择保障内容和水平。</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社会保障与商业保险的融合</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随着商业保险市场的成熟和社会保障需求的多样化，社会保险与商业保险的融合成为一种趋势，为社会成员提供更全面的风险保障。</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数字化和智能化</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当代社会保险制度在管理和服务上更加注重数字化和智能化，利用先进的信息技术提高管理效率和服务质量。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社会保险制度的主要模式</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社会保险费用由雇主和雇员共同缴纳，国家给予一定的税收优惠。</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强调权利与义务的对等，多缴多得，少缴少得。</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Microsoft Yahei"/>
                <a:ea typeface="Microsoft Yahei"/>
                <a:cs typeface="Microsoft Yahei"/>
              </a:rPr>
              <a:t>保障水平较高，但受经济发展水平和个人收入水平影响较大。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投保资助型社会保险模式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福利国家型社会保险模式</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社会保险费用主要由国家财政负担，个人基本不缴纳或缴纳很少的费用。</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保障水平较高，覆盖面广，但容易导致国家财政负担过重。</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以英国、瑞典等北欧国家为代表。</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https://d.book118.com/588023030055006035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2024-09-14T04:38:18.580</cp:lastPrinted>
  <dcterms:created xsi:type="dcterms:W3CDTF">2024-09-13T20:38:18Z</dcterms:created>
  <dcterms:modified xsi:type="dcterms:W3CDTF">2024-09-13T20:38:20Z</dcterms:modified>
</cp:coreProperties>
</file>