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93C22-D295-48A5-84AD-1B6777F37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C6666-E14C-416A-AEEC-75F90FB5B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92076-C5F6-44AA-80EC-D3943D1D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4FEE8-D3DB-47B5-92D8-252F34E2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AC47A-A67D-49EA-80BB-62B6B267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23758-3991-4F2D-AA38-47783FF6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CE1DF-8FED-4B0B-851B-173CA77E6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CE685-165C-481A-9653-F21187698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E732-6B83-46AA-A20F-6D59D28C7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2FB96-AAAC-4FBA-AAFE-A69218F2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B589-182A-4079-B88F-87181D681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477" r:id="rId2"/>
    <p:sldLayoutId id="2147497478" r:id="rId3"/>
    <p:sldLayoutId id="2147497479" r:id="rId4"/>
    <p:sldLayoutId id="2147497480" r:id="rId5"/>
    <p:sldLayoutId id="2147497481" r:id="rId6"/>
    <p:sldLayoutId id="2147497482" r:id="rId7"/>
    <p:sldLayoutId id="2147497483" r:id="rId8"/>
    <p:sldLayoutId id="2147497484" r:id="rId9"/>
    <p:sldLayoutId id="2147497485" r:id="rId10"/>
    <p:sldLayoutId id="21474974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311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《宫颈机能不全》PPT课件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宫颈机能不全概述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宫颈机能不全的病因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宫颈机能不全的预防措施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宫颈机能不全的治疗方法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宫颈机能不全的护理与康复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宫颈机能不全概述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宫颈机能不全定义：宫颈机能不全是指宫颈先天性或后天性缺陷，导致宫颈内口形态、结构或功能异常，使宫颈在妊娠期或非妊娠期无法维持足够张力，导致宫颈内口扩张或宫颈管缩短，从而引起早产、流产或不孕等并发症。</a:t>
            </a:r>
            <a:endParaRPr lang="zh-CN" altLang="en-US"/>
          </a:p>
          <a:p>
            <a:r>
              <a:rPr lang="zh-CN" altLang="en-US"/>
              <a:t>发病机制：宫颈机能不全的发病机制尚未完全明确，目前认为可能与以下因素有关： （1）先天性因素：部分女性可能存在先天性宫颈发育不良或缺陷，导致宫颈机能不全。 （2）后天性因素：如多次分娩、人工流产、宫颈手术等，可能导致宫颈损伤或炎症，进而引发宫颈机能不全。 （3）激素水平变化：妊娠期女性体内激素水平变化可能导致宫颈松弛，从而引发宫颈机能不全。 （4）其他因素：如遗传、免疫等因素也可能与宫颈机能不全的发生有关。</a:t>
            </a:r>
            <a:endParaRPr lang="zh-CN" altLang="en-US"/>
          </a:p>
          <a:p>
            <a:pPr lvl="1"/>
            <a:r>
              <a:rPr lang="zh-CN" altLang="en-US"/>
              <a:t>（1）先天性因素：部分女性可能存在先天性宫颈发育不良或缺陷，导致宫颈机能不全。</a:t>
            </a:r>
            <a:endParaRPr lang="zh-CN" altLang="en-US"/>
          </a:p>
          <a:p>
            <a:pPr lvl="1"/>
            <a:r>
              <a:rPr lang="zh-CN" altLang="en-US"/>
              <a:t>（2）后天性因素：如多次分娩、人工流产、宫颈手术等，可能导致宫颈损伤或炎症，进而引发宫颈机能不全。</a:t>
            </a:r>
            <a:endParaRPr lang="zh-CN" altLang="en-US"/>
          </a:p>
          <a:p>
            <a:pPr lvl="1"/>
            <a:r>
              <a:rPr lang="zh-CN" altLang="en-US"/>
              <a:t>（3）激素水平变化：妊娠期女性体内激素水平变化可能导致宫颈松弛，从而引发宫颈机能不全。</a:t>
            </a:r>
            <a:endParaRPr lang="zh-CN" altLang="en-US"/>
          </a:p>
          <a:p>
            <a:pPr lvl="1"/>
            <a:r>
              <a:rPr lang="zh-CN" altLang="en-US"/>
              <a:t>（4）其他因素：如遗传、免疫等因素也可能与宫颈机能不全的发生有关。</a:t>
            </a:r>
            <a:endParaRPr lang="zh-CN" altLang="en-US"/>
          </a:p>
        </p:txBody>
      </p:sp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定义与发病机制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104906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临床表现：妊娠期宫颈机能不全易发生流产、早产、胎膜早破等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诊断标准：根据病史、临床表现、妇科检查及辅助检查可确诊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辅助检查：B超检查可发现宫颈缩短、内口松弛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鉴别诊断：需与染色体异常、胎儿畸形等引起的流产相鉴别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危害与并发症</a:t>
            </a:r>
            <a:endParaRPr lang="zh-CN" altLang="en-US"/>
          </a:p>
        </p:txBody>
      </p:sp>
      <p:sp>
        <p:nvSpPr>
          <p:cNvPr id="1049128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危害：导致早产、流产等不良妊娠结局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4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并发症：感染、出血、子宫破裂等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宫颈机能不全的病因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先天性因素</a:t>
            </a:r>
            <a:endParaRPr lang="zh-CN" altLang="en-US"/>
          </a:p>
        </p:txBody>
      </p:sp>
      <p:sp>
        <p:nvSpPr>
          <p:cNvPr id="10492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宫颈解剖结构异常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宫颈内口括约肌功能不全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苗勒管发育不全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胶原纤维排列异常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创伤性因素</a:t>
            </a:r>
            <a:endParaRPr lang="zh-CN" altLang="en-US"/>
          </a:p>
        </p:txBody>
      </p:sp>
      <p:sp>
        <p:nvSpPr>
          <p:cNvPr id="10493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人工流产：多次人工流产或刮宫操作可能导致宫颈损伤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宫颈撕裂：分娩过程中，宫颈撕裂未及时修复可能导致宫颈机能不全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宫颈扩张术：在分娩过程中，宫颈扩张过快可能导致宫颈损伤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宫颈手术：如宫颈锥切术、环形电切术等可能导致宫颈结构改变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炎症性因素</a:t>
            </a:r>
            <a:endParaRPr lang="zh-CN" altLang="en-US"/>
          </a:p>
        </p:txBody>
      </p:sp>
      <p:sp>
        <p:nvSpPr>
          <p:cNvPr id="10494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急性炎症：细菌、病毒等感染导致宫颈炎症，影响宫颈正常功能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慢性炎症：长期慢性炎症刺激，导致宫颈组织纤维化，宫颈功能不全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阴道菌群失调：阴道菌群失调，导致宫颈感染，引发宫颈炎症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宫颈手术：宫颈手术或损伤导致宫颈炎症，影响宫颈正常功能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其他因素</a:t>
            </a:r>
            <a:endParaRPr lang="zh-CN" altLang="en-US"/>
          </a:p>
        </p:txBody>
      </p:sp>
      <p:sp>
        <p:nvSpPr>
          <p:cNvPr id="104948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宫颈创伤：如分娩、宫颈手术等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宫颈感染：如淋病奈瑟菌、沙眼衣原体等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宫颈炎症：如宫颈炎、宫颈糜烂等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宫颈肿瘤：如宫颈癌等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2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宫颈机能不全的治疗方法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保守治疗</a:t>
            </a:r>
            <a:endParaRPr lang="zh-CN" altLang="en-US"/>
          </a:p>
        </p:txBody>
      </p:sp>
      <p:sp>
        <p:nvSpPr>
          <p:cNvPr id="104960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宫颈环扎术：通过手术将宫颈口扎紧，防止早产或流产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药物治疗：使用药物抑制宫缩，延长孕周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卧床休息：孕妇需要卧床休息，避免过度劳累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定期产检：密切关注胎儿发育情况，及时发现并处理问题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https://d.book118.com/588023113134006023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Office Theme</vt:lpstr>
      <vt:lpstr>《宫颈机能不全》PPT课件</vt:lpstr>
      <vt:lpstr>目录</vt:lpstr>
      <vt:lpstr>添加章节标题</vt:lpstr>
      <vt:lpstr>宫颈机能不全概述</vt:lpstr>
      <vt:lpstr>PowerPoint Presentation</vt:lpstr>
      <vt:lpstr>定义与发病机制</vt:lpstr>
      <vt:lpstr>临床表现与诊断标准</vt:lpstr>
      <vt:lpstr>危害与并发症</vt:lpstr>
      <vt:lpstr>宫颈机能不全的病因</vt:lpstr>
      <vt:lpstr>PowerPoint Presentation</vt:lpstr>
      <vt:lpstr>先天性因素</vt:lpstr>
      <vt:lpstr>创伤性因素</vt:lpstr>
      <vt:lpstr>炎症性因素</vt:lpstr>
      <vt:lpstr>其他因素</vt:lpstr>
      <vt:lpstr>宫颈机能不全的治疗方法</vt:lpstr>
      <vt:lpstr>PowerPoint Presentation</vt:lpstr>
      <vt:lpstr>保守治疗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2024-08-30T16:58:57.477</cp:lastPrinted>
  <dcterms:created xsi:type="dcterms:W3CDTF">2024-08-30T08:58:57Z</dcterms:created>
  <dcterms:modified xsi:type="dcterms:W3CDTF">2024-08-30T08:58:59Z</dcterms:modified>
</cp:coreProperties>
</file>