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E4BB876-2F56-4136-A713-E4794BCA3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1BB19-3887-40F7-91CA-9B5787229B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B212B3A-BCD9-4FB0-917C-45CC67CD4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66976FA-E938-40F7-9338-E033C1E621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AE3357-11E4-47D7-8A23-A4D62064BD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083ADD-1356-4F9C-A50D-C72E4A57D97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70E1F96-55E5-4E4B-8901-DDDA958680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ABADCC-1E54-40DC-AF90-83B8C73FE2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8BBDE2-A579-48F7-BBF8-F5AB4C1BE0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B4C1D-74FB-4F27-9F43-F37436E09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3E67B-4824-42C1-925F-CB605A0BBA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0240421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弘扬家文化构建家庭教育文明校园</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家文化理念与内涵</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家庭教育现状及挑战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构建家庭教育文明校园策略</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实践活动与成果展示</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合作交流与资源共享</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家文化理念与内涵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32" r="2973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家文化是指家庭内部成员在长期共同生活中形成并共同遵守的价值观念、道德规范、行为准则和生活方式的总和。</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家文化定义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家文化具有传承性、稳定性、包容性和创新性等特点，是家庭成员共同的精神家园。</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家文化特点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家文化定义及特点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塑造家庭价值观</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培养家庭美德</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促进家庭和谐</a:t>
            </a:r>
          </a:p>
        </p:txBody>
      </p:sp>
      <p:pic>
        <p:nvPicPr>
          <p:cNvPr id="5" name="Picture 5"/>
          <p:cNvPicPr>
            <a:picLocks noChangeAspect="1"/>
          </p:cNvPicPr>
          <p:nvPr/>
        </p:nvPicPr>
        <p:blipFill>
          <a:blip r:embed="rId2"/>
          <a:srcRect l="1167" r="11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5556" r="5556"/>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家文化在家庭教育中作用</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家文化通过家庭教育的方式，将家庭价值观传递给下一代，帮助他们形成正确的世界观、人生观和价值观。</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家文化强调家庭美德的培养，如尊老爱幼、勤劳节俭、诚实守信等，这些美德对家庭成员的成长和社会和谐具有重要意义。</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家文化注重家庭成员之间的情感交流和互动，通过家庭教育促进家庭和谐，营造温馨、和睦的家庭氛围。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传承家文化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传承家文化是对祖先智慧的尊重和继承，有助于保持家庭和社会的稳定和发展。通过家庭教育，将家文化传承给下一代，让他们了解并认同自己的家庭传统和文化。</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创新家文化</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随着时代的发展和社会的进步，家文化也需要不断创新和发展。在传承家文化的基础上，结合现代社会的特点和需求，对家文化进行创新和提升，使其更加符合时代的要求和家庭成员的需求。</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家文化与校园教育相结合</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将家文化与校园教育相结合，可以发挥家庭教育和学校教育的互补作用，共同促进学生的全面发展。在校园中弘扬家文化，可以增强学生的家庭责任感和归属感，培养他们的家庭美德和社会责任感。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传承与创新家文化重要性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家庭教育现状及挑战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部分家长仍停留在传统的教育观念上，重智轻德，忽视孩子的全面发展。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家庭教育观念落后</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792" r="13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家庭教育方式单一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家庭教育资源不足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667" r="13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以说教和惩罚为主的教育方式，缺乏与孩子的有效沟通和引导。</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部分家庭缺乏优质的教育资源和指导，难以满足孩子多元化的成长需求。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当前家庭教育现状分析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面临挑战与问题剖析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社会变革带来的挑战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随着社会经济的快速发展，家庭结构和功能发生变化，家庭教育面临新的挑战。</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信息化时代的冲击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互联网和社交媒体等新技术的发展，对家庭教育的传统模式带来冲击。</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家长自身素质问题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部分家长缺乏必要的育儿知识和教育技能，难以胜任家庭教育的重任。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更新家庭教育观念</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创新家庭教育方式</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加强家庭教育指导</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提升家长自身素质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改进方向及措施探讨</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倡导全面发展和素质教育观念，注重培养孩子的品德、能力和创新精神。</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推广亲子互动、共同参与等多元化的教育方式，增强家庭教育的针对性和实效性。</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通过家长学校、家长培训等方式，提高家长的育儿知识和教育技能水平。</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建立健全家庭教育指导服务体系，为家长提供专业化的指导和支持。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构建家庭教育文明校园策略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083" r="80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注重孩子全面发展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关注孩子的德、智、体、美等多方面发展，培养孩子健全的人格和品质。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强调家庭教育的重要性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明确家庭教育在孩子成长过程中的不可替代性，倡导家长积极参与孩子的教育。</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传承优良家风</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弘扬尊老爱幼、勤俭持家、诚实守信等中华民族传统美德，树立良好的家庭道德观念。</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树立正确家庭教育观念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375" r="13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根据学生的年龄特点和身心发展规律，制定符合实际的校规，确保学生能够在校园内安全、健康地成长。</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制定科学合理的校规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通过制定明确的行为规范，引导学生树立正确的价值观和道德观，培养学生良好的行为习惯。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加强学生行为规范的引导</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制定家长参与学校教育的相关规章制度，促进家校之间的有效沟通和合作，共同为孩子的成长创造良好环境。</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建立家校合作机制</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完善校园规章制度建设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https://d.book118.com/588024042131006034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2024-09-13T10:24:12.646</cp:lastPrinted>
  <dcterms:created xsi:type="dcterms:W3CDTF">2024-09-13T02:24:12Z</dcterms:created>
  <dcterms:modified xsi:type="dcterms:W3CDTF">2024-09-13T02:24:14Z</dcterms:modified>
</cp:coreProperties>
</file>