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A0C79-0AC5-4322-9421-92B5F78C9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E0CD5-06F4-4DE7-8ED8-2045E04B5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F9A4E-4D4B-49E1-8286-D7F18E806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4CA3D-C8CB-423D-B950-D396ACB6E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95DD86-0EE4-4376-BEBB-650056753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2C4660-FDE5-48E1-B08F-F1CA31005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E2D62B-FD57-4272-973F-73D3A5DA5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5CFC7-BDC9-4991-B6D6-DB3AC9F0A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6D724-639F-4528-879E-0D8DA5BAF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B2436-A82D-4236-BC31-B512E8911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DDB05-E66A-4D70-88ED-E782E57D6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260471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给水工程课件(五)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给水工程概述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给水工程系统构成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给水处理技术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给水工程设计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给水工程施工与管理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给水工程案例分析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给水工程定义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给水工程是负责将天然水源通过适当处理，然后输送到用水点的水处理与供应系统。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给水工程的主要任务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确保安全、可靠、经济地提供足够的水量，满足用户对水质、水压和水量的要求。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给水工程的主要环节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原水取水、水处理、水质监测与控制、输配水管网以及给水加压设备等。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给水工程定义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充足的水源是经济发展的基础，给水工程为工农业生产提供必要的水资源，促进经济的持续发展。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给水工程保障了居民的饮用水安全，降低了因水质问题引发的公共卫生事件的风险，维护了社会稳定。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保障人民生活需求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给水工程是城市基础设施的重要组成部分，为居民提供生活和生产用水，满足基本的生活需求。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给水工程的重要性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自古代以来，人类就开始建设给水工程，以满足生活和生产的需要。随着科技的发展，给水工程的技术和处理手段不断进步。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给水工程的历史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现代的给水工程越来越注重环保、节能和可持续发展，采用先进的技术和设备，提高水质和处理效率，降低能耗和运营成本。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给水工程的发展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未来给水工程将更加注重创新和智能化发展，通过引进新技术和智能化管理，提高给水系统的安全性和稳定性，满足日益增长的水资源需求。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给水工程的历史与发展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给水工程系统构成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根据水源类型和特点，选择合适的取水构筑物，如河流、湖泊、水库等。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取水构筑物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取水方式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根据用水需求和水源条件，选择集中式取水或分散式取水。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采取措施保护水源，防止污染和破坏。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取水工程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根据水质情况和水处理要求，选择合适的净水工艺流程，如沉淀、过滤、消毒等。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净水工艺流程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根据净水工艺流程，设计和建设相应的净水构筑物，如沉淀池、过滤池、消毒设备等。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净水构筑物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对处理后的水质进行监测和控制，确保水质符合标准。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水质监测与控制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净水工程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水压与水量控制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对输配水过程中的水压和水量进行监测和控制，确保供水稳定可靠。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输水管线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根据供水需求和水源条件，选择合适的输水管线，如钢管、铸铁管、塑料管等。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配水管网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根据供水区域和供水需求，设计和建设相应的配水管网，确保供水覆盖面和水量分配合理。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输配水工程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泵站类型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根据供水需求和水源条件，选择合适的泵站类型，如固定式泵站、移动式泵站等。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泵机组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选择高效、可靠的泵机组，确保供水能力满足要求。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加压设备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根据供水压力和水处理要求，选择合适的加压设备，如气压罐、变频器等。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泵站与加压设备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给水处理技术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利用重力作用使水中的悬浮物自然沉降的方法。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自然沉淀法是一种传统的水处理方法，通过在静止状态下使水中的悬浮物在重力作用下自然沉降，实现水质的初步澄清。该方法主要用于去除水中的大颗粒悬浮物和杂质，效果受水质和沉淀时间影响。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2222" b="12222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自然沉淀法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通过过滤介质去除水中悬浮物和杂质的方法。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过滤法是利用过滤介质（如砂、砾石、活性炭等）拦截水中的悬浮物和杂质，使水质得到进一步澄清。过滤法可以有效去除水中的微小颗粒、悬浮物、胶体、细菌和部分病毒等，提高水的清澈度和清洁度。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过滤法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https://d.book118.com/588026047120006025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2024-09-02T13:18:53.454</cp:lastPrinted>
  <dcterms:created xsi:type="dcterms:W3CDTF">2024-09-02T05:18:53Z</dcterms:created>
  <dcterms:modified xsi:type="dcterms:W3CDTF">2024-09-02T05:18:55Z</dcterms:modified>
</cp:coreProperties>
</file>