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2297887-EAB4-4F04-B57C-CBC00F1EC3E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2177C-9676-46DB-86E6-B203E6D9D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9374E-15B6-406B-89A7-F480B3ADD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32F0A-41E5-41CD-8DF7-5DEA83212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1D2C7-674D-4A48-9725-7AED52397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699D1D-A05A-4D6E-A014-EBFAFA260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B6517D-FC22-47AD-B954-1CFE16362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7B976A-05E1-4EF4-8CEA-C056A8E8A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DFBD2-3DB8-4375-BD93-A75AB99FB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A059A-E439-423A-B242-AEC1BF988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8230C-5600-4356-93BA-ABF26C8DA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A04D3-3034-45BB-B87F-CD93D11AD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54F83E6-6C41-466F-A08E-30B90F1382C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A1EF72F-F4FF-4B19-8C83-F79248DCCCC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30037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焊接工艺培训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焊接材料与设备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焊接技术与方法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焊接质量控制与检测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焊接工艺改进与创新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焊接工艺培训简介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焊接是一种加工方法，将两种或两种以上的材料通过加热或施加压力或两者兼有，使其在原子或分子层面上发生交互作用，形成牢固的连接。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包括冷压焊、热压焊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气焊、电弧焊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熔焊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摩擦搅拌焊、摩擦焊接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摩擦焊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飞机、航天器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航空航天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汽车车身、发动机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钢结构、桥梁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建筑工程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焊接安全注意事项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在进行焊接工作时，需要注意防止火灾、电击、有毒气体的产生等安全问题，确保工作场所安全。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焊接材料与设备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常见焊接材料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的焊接材料包括钢铁、铝合金、铜合金等，不同的材料需要不同的焊接方法和设备。钢铁是最常见的焊接材料，具有较高的强度和硬度，适用于各种工业领域。铝合金具有优良的导热性和耐腐蚀性，广泛用于航空航天和汽车制造。铜合金具有良好的导电性和延展性，常用于电子产品制造。选择合适的焊接材料对于焊接质量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焊接设备介绍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主要用于提供焊接电流和电弧稳定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用于提供焊接过程中所需的保护气体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用于控制焊接电弧和输送焊丝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焊接辅助工具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用于固定工件和焊接件的位置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夹具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如焊接面罩、手套等，用于保障工作者安全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用于接收焊接飞溅和保护工作环境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材料厚度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薄板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厚板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材料强度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高强度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低强度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焊接材料的选用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材料种类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钢铁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铝合金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铜合金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选择合适的焊接设备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设备是进行焊接工艺的关键，选择合适的设备可以提高焊接效率和质量。焊接机是焊接过程中提供电流和维持电弧稳定的核心设备，气瓶则提供焊接过程中所需的保护气体，而焊枪用于控制焊接电弧的平稳移动和焊丝的输送。在实际工作中，需要根据不同的焊接要求选择相应的设备，确保焊接作业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焊接技术与方法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电弧焊技术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通过电弧的热量使金属熔化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电弧熔化金属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在制造业中得到广泛应用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广泛应用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将熔化的金属连接在一起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连接金属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气体保护焊技术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使用惰性气体或活性气体对熔池进行保护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保护焊接熔池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防止氧化物进入焊接接头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防氧化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保证焊接接头质量的提高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提高焊接质量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提高焊接效率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领域适用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适用于航空航天和光学器件制造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激光焊技术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高精度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实现焊接的高精度要求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自动化焊接技术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动化焊接利用机器人或自动化设备来完成焊接工作，可以提高生产效率、减少人工成本，并确保焊接质量的一致性。自动化焊接技术在现代制造业中扮演着重要角色，不仅提高了生产效率，还减少了人为错误的发生，保证了产品质量的稳定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根据具体需求选择最适合的焊接技术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选择适合的技术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正确应用焊接技术可以提高工作效率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选用合适的焊接方法可以确保产品质量的稳定性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确保产品质量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焊接质量控制与检测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焊接质量标准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根据不同应用需求制定标准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接头强度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保持接头外观整洁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确保接头良好密封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密封性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https://d.book118.com/588030037011006050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焊接工艺培训</vt:lpstr>
      <vt:lpstr>目录</vt:lpstr>
      <vt:lpstr>第1章 焊接工艺培训简介</vt:lpstr>
      <vt:lpstr> </vt:lpstr>
      <vt:lpstr>焊接的分类</vt:lpstr>
      <vt:lpstr>焊接的应用</vt:lpstr>
      <vt:lpstr> </vt:lpstr>
      <vt:lpstr>第2章 焊接材料与设备</vt:lpstr>
      <vt:lpstr>常见焊接材料</vt:lpstr>
      <vt:lpstr>焊接设备介绍</vt:lpstr>
      <vt:lpstr>焊接辅助工具</vt:lpstr>
      <vt:lpstr>焊接材料的选用</vt:lpstr>
      <vt:lpstr> </vt:lpstr>
      <vt:lpstr>第3章 焊接技术与方法</vt:lpstr>
      <vt:lpstr>电弧焊技术</vt:lpstr>
      <vt:lpstr>气体保护焊技术</vt:lpstr>
      <vt:lpstr>激光焊技术</vt:lpstr>
      <vt:lpstr> </vt:lpstr>
      <vt:lpstr>总结</vt:lpstr>
      <vt:lpstr>第4章 焊接质量控制与检测</vt:lpstr>
      <vt:lpstr>焊接质量标准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2024-09-29T15:00:32.597</cp:lastPrinted>
  <dcterms:created xsi:type="dcterms:W3CDTF">2024-09-29T07:00:32Z</dcterms:created>
  <dcterms:modified xsi:type="dcterms:W3CDTF">2024-09-29T07:00:34Z</dcterms:modified>
</cp:coreProperties>
</file>