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26635A-8B32-466A-8D7F-079D405BC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99A0A-6D6A-4994-91B1-341110D20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8E5894-4531-4F84-93DB-39C3EB7A3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EED56A-CB41-4072-B8F7-F16E0C4E38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DAAD32-28ED-4FA0-966A-76405271B2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FA358A-2A27-4EA4-A7E9-C2A1F1F28B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E63FE0-26C6-49C3-9BB0-87AF1CB527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0CFEE7-DCFE-4047-84AD-23BB1D757F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0D2177-13CF-4D8A-840A-01B7A1BFF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861418-83DF-4277-8B5B-A69A7469E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7A0595-15DA-4E33-83CE-98EB7C5A5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3013305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磁敏传感器(讲)课件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磁敏传感器概述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磁敏传感器的原理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磁敏传感器的优缺点</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磁敏传感器的应用实例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磁敏传感器的未来发展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磁敏传感器与其他传感器的比较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磁敏传感器概述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74" r="304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5937" r="593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磁敏传感器是一种能够感知磁场变化并转换为电信号的装置。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磁敏传感器利用磁电效应、霍尔效应、磁阻效应等物理原理，将磁场变化转换为电信号，从而实现对磁场进行测量和监控。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工作原理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定义与工作原理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磁敏传感器有多种类型，包括霍尔元件、磁阻元件、磁通门等。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根据工作原理和应用领域，磁敏传感器可分为模拟式和数字式，按输出信号类型可分为模拟输出和数字输出。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类型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工业自动化</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电子通信</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汽车电子</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环保监测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a:t>
              </a:r>
            </a:p>
          </p:txBody>
        </p:sp>
      </p:grpSp>
      <p:pic>
        <p:nvPicPr>
          <p:cNvPr id="28" name="Picture 28"/>
          <p:cNvPicPr>
            <a:picLocks noChangeAspect="1"/>
          </p:cNvPicPr>
          <p:nvPr/>
        </p:nvPicPr>
        <p:blipFill>
          <a:blip r:embed="rId2"/>
          <a:srcRect l="16793" r="1679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1018" r="1101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6952" b="1695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1810" r="2181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用于检测磁场变化，如电机、发电机、变压器等设备的运行状态和故障诊断。</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用于磁场干扰的检测和抑制，保障电子设备和通信系统的正常工作。</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用于检测车辆的磁场变化，如发动机点火、车轮转速等，提高车辆的安全性和稳定性。</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用于检测环境中的磁场变化，如气体泄漏、地下水污染等，保障环境和人类健康。</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磁敏传感器的原理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霍尔效应是磁敏传感器中最常用的一种效应，利用半导体材料在磁场中导电时产生的电动势来检测磁场。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当电流通过一个导电材料时，如果存在垂直于电流方向的磁场，则在该材料中产生一个横向的电压，这个电压被称为霍尔电压。霍尔效应的大小与磁场强度成正比，因此可以通过测量这个电压来检测磁场。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871" r="2387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霍尔效应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79" r="2507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磁阻效应是指磁场对材料电阻的影响，利用这种效应可以检测磁场。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当电流通过一个导电材料时，如果磁场与电流方向垂直，则材料的电阻会发生变化。磁阻效应的大小与磁场强度成正比，因此可以通过测量电阻的变化来检测磁场。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磁阻效应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磁通门技术利用铁磁材料的磁化强度随磁场强度变化的特点来检测磁场。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铁磁材料在磁场中被磁化后，其磁化强度随磁场强度的变化而变化。通过测量铁磁材料的磁化强度，可以间接地检测磁场。磁通门技术具有较高的灵敏度和线性度，因此在高精度磁场测量中得到广泛应用。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磁通门技术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隧道效应是利用电子在两个金属间通过隧道穿透的原理来检测磁场。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当两个金属之间存在极小的间隙时，电子可以通过隧道穿透这个间隙。如果其中一个金属被磁化，则电子的穿透概率会受到磁场的影响。通过测量电子的穿透概率，可以间接地检测磁场。隧道效应具有极高的灵敏度，因此在弱磁场测量中得到广泛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隧道效应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磁敏传感器的优缺点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49" r="1994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0851" r="2085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磁敏传感器能够检测微弱的磁场变化，具有较高的灵敏度。</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磁敏传感器可以在不接触被测物体的条件下进行测量，减少了磨损和污染。</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磁敏传感器能够测量较大范围的磁场，适用于多种应用场景。</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磁敏传感器具有较快的响应速度，能够实时监测磁场变化。</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高灵敏度</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非接触测量</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宽测量范围</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快速响应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328" r="1632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磁敏传感器的性能受温度影响较大，温度变化可能导致测量误差。</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温度影响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磁敏传感器容易受到噪声干扰，如电磁干扰、电源波动等，影响测量精度。</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噪声干扰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相对于一些其他传感器，磁敏传感器的制造成本较高。</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成本较高</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磁敏传感器的稳定性有待提高，需要定期校准和维护。</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稳定性不足</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https://d.book118.com/588030133055006044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2024-09-24T12:24:35.846</cp:lastPrinted>
  <dcterms:created xsi:type="dcterms:W3CDTF">2024-09-24T04:24:35Z</dcterms:created>
  <dcterms:modified xsi:type="dcterms:W3CDTF">2024-09-24T04:24:37Z</dcterms:modified>
</cp:coreProperties>
</file>