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58440-2A57-4880-8FCF-41DFE723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1FEB2-8470-4153-A8F6-37CF8AA4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6D284-1EDE-40CC-B454-4D819B7CB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12266-7A25-4502-BEC8-37A15959A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CEADE-C77F-44FE-BA27-A93285E8D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0CDAB-00DE-43E9-9F03-C048D3C56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30278-8DBF-4031-AB44-E9CFD5913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26D89-CBBB-4D55-84FA-18A17B989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5BBF7-7603-404A-878D-6CEA99DB9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AFDCF-A272-4336-818C-02E023F50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2BE4E-33F1-485A-B25E-00B553C66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101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心肺复苏的原理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心肺复苏的注意事项与难点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心肺复苏（CPR）是一种紧急处理措施，通过人工方式维持大脑和心脏等重要器官的血液循环，以挽救生命。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在心脏骤停等紧急情况下，心肺复苏能够为患者赢得宝贵的抢救时间，提高生存率。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心肺复苏技术自20世纪60年代开始发展，经过多次改进和完善，已成为现代急救医学的重要组成部分。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随着医学科技的进步，心肺复苏技术不断更新，如新型除颤器、急救呼吸机等设备的出现和应用，提高了心肺复苏的成功率和生存率。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循环系统是维持生命的重要系统之一，负责将氧气和营养物质输送到身体各个部位，同时将二氧化碳和代谢废物排出体外。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在心肺复苏过程中，通过胸外按压和人工呼吸等措施，可以暂时替代心脏和肺的功能，使血液循环和呼吸系统重新启动，为大脑和其他重要器官提供必要的氧气和营养物质，从而维持生命。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呼吸系统是人体获取氧气的途径，通过呼吸，氧气进入肺部，再通过血液输送到全身各个部位。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在心肺复苏过程中，人工呼吸可以暂时替代自然呼吸的功能，向肺部提供氧气，使身体各部位得到必要的氧气供应，同时排出二氧化碳，维持正常的气体交换。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542" r="7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神经系统是人体的重要调节系统，负责协调人体各个器官的功能，维持人体内环境的稳定。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在心肺复苏过程中，通过胸外按压和人工呼吸等措施，可以刺激神经系统的反应，使身体各部位得到必要的氧气和营养物质供应，同时维持正常的生理功能。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神经系统的原理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救治呼叫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呼吸停止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观察5-10秒，患者无任何自主呼吸动作。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皮肤苍白或发绀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面色苍白或口唇、甲床呈现明显发绀。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全身或局部抽搐。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患者突然倒地，呼之不应。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意识丧失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脉搏消失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触及颈动脉或股动脉，无任何搏动。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若发现有人突然意识丧失，立即高声呼叫“有人晕倒了！”，并请求周围人拨打急救电话。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识别心脏骤停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https://d.book118.com/588031013044006031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2024-09-08T04:50:28.003</cp:lastPrinted>
  <dcterms:created xsi:type="dcterms:W3CDTF">2024-09-07T20:50:28Z</dcterms:created>
  <dcterms:modified xsi:type="dcterms:W3CDTF">2024-09-07T20:50:29Z</dcterms:modified>
</cp:coreProperties>
</file>