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38561-208A-48B6-B35D-5D9C2D31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97458-6768-47D4-B425-6FAECC80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787BB-FB61-45B3-8DBE-2D21EDE83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11395-E122-45CE-9B38-BF3CB0D8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F27C6-7974-4BAA-9E86-A8E7AE56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71934-A494-4360-9DF5-410A03F6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6513F-1200-429E-95C8-C69D91DE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5EBCE-7C11-497D-959B-EF0F7190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645D5-CCFD-4416-B745-7D52CBFE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4DAE0-CF69-403B-BBC4-3A4BF2C3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1BA55-DFB4-441C-9D02-2090A3FB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1015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五官科护理查房PPT课件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五官科疾病患者的护理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五官科护理中的风险与应对措施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五官科护理是指针对耳、鼻、喉、眼、口腔等器官疾病的护理。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五官科疾病种类繁多，护理要求高，需要专业的护理知识和技能。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专业的护理能够提高五官科疾病的治疗效果，促进患者康复。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通过科学有效的护理，可以预防五官科疾病的并发症，降低患者风险。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优质的护理服务能够提高患者的生活质量，减轻患者痛苦。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护理在五官科中的重要性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如口腔溃疡、牙龈炎、龋齿等，症状多为口腔疼痛、肿胀、出血等。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如结膜炎、角膜炎、青光眼等，表现为眼部红肿、疼痛、流泪等。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咽喉部疾病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如扁桃体炎、咽炎、喉炎等，常见症状为咽痛、咳嗽、声音嘶哑等。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包括中耳炎、外耳道炎、耳鸣等，症状多为疼痛、听力下降等。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鼻部疾病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如鼻炎、鼻窦炎、鼻息肉等，表现为鼻塞、流涕、打喷嚏等。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五官科疾病的分类与特点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五官科护理操作流程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包括体温、呼吸、心率、血压等，以及观察患者情况，记录病情状况。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每日监测患者生命体征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保持患者舒适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日常清洁卫生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提供舒适的环境，保持室内空气清新，调节适宜的温湿度，保持床单位的整洁干燥。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根据患者的病情和营养状况，制定合理的饮食计划，指导患者科学饮食。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保持患者皮肤、口腔、会阴等部位的清洁卫生，预防感染。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协助医生进行特殊检查，如CT、MRI等，做好患者的心理护理和准备工作。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在紧急情况下，迅速采取急救措施，如心肺复苏、止血等，并及时通知医生。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评估患者的疼痛程度，采取有效的止痛措施，如药物治疗、物理治疗等。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根据患者的康复需求，制定个性化的康复计划，协助患者进行功能锻炼。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特殊检查护理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在护理操作中要严格遵守无菌原则，防止交叉感染。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在护理操作中要尊重患者的隐私，保护患者个人信息安全。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与医生、患者及家属保持良好的沟通与协作，提高护理效果。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五官科疾病患者的护理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眼部疾病患者的护理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总结词：眼部疾病患者的护理需要关注眼部清洁、疼痛管理、视力监测和心理支持等方面。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保持眼部清洁，定期清洁眼部，避免感染。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视力监测：定期检查患者视力，评估病情进展，及时调整治疗方案。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心理支持：眼部疾病可能影响患者生活质量，应关注患者心理状态，提供必要的心理支持。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疼痛管理：对于眼部疾病患者，疼痛是常见症状，应合理使用止痛药，缓解疼痛。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https://d.book118.com/588031015044006031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2024-09-08T04:50:28.655</cp:lastPrinted>
  <dcterms:created xsi:type="dcterms:W3CDTF">2024-09-07T20:50:28Z</dcterms:created>
  <dcterms:modified xsi:type="dcterms:W3CDTF">2024-09-07T20:50:30Z</dcterms:modified>
</cp:coreProperties>
</file>