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6B2DFE-7CB6-4A76-9CBB-5A04A1CF61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3DF4B7-4F26-413F-A030-A436F0D285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2621F8-306B-4A39-BA0E-80DF6812FD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F018F2-D1B6-4988-877B-F7669FF347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0F76E04-68F6-4D06-9E38-25E4E587D3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09A8318-326B-4241-92FC-7AD50F2322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BA655FD-FADA-4444-8FA4-EF13D1FAA2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F6A2E4-B1E9-4870-939A-9EA4CA7418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6628D8-6954-46EB-B0C1-4401B4D924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F042C2-7175-466A-BE22-A297523BD6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236DCB-622C-4AB2-9F39-DFD4FAB2B0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8031054101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手骨折的治疗方法介绍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手骨折概述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保守治疗方法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手术治疗方案选择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中医特色诊疗方法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康复期管理与生活调整建议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总结回顾与展望未来进展方向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手骨折概述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4758" r="2475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手骨折是指手部骨骼结构的连续性和完整性遭到破坏，导致手部功能受限和疼痛等症状。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根据骨折部位和形态，手骨折可分为掌骨骨折、指骨骨折、腕骨骨折等类型。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发病原因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手骨折通常由直接暴力、间接暴力或长期劳损等原因引起，如重物砸伤、挤压伤、摔伤等。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危险因素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骨质疏松、关节炎、手部先天或后天畸形等因素可能增加手骨折的风险。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发病原因及危险因素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9" r="8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手骨折后，患者可能出现手部疼痛、肿胀、畸形、活动受限等症状。严重骨折还可能导致手部功能障碍和神经损伤。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医生通过询问病史、体格检查和影像学检查（如X线、CT等）来诊断手骨折。诊断时需注意骨折部位、类型、移位程度和周围软组织损伤情况。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临床表现与诊断依据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诊断依据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保守治疗方法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t="5556" b="5556"/>
          <a:stretch>
            <a:fillRect/>
          </a:stretch>
        </p:blipFill>
        <p:spPr>
          <a:xfrm>
            <a:off x="740688" y="1168478"/>
            <a:ext cx="3679824" cy="4906432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闭合复位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通过专业医师的手法操作，使骨折端恢复到正常位置或接近正常位置，再采用外固定器如石膏、夹板等进行固定。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切开复位内固定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对于不稳定或闭合复位失败的手骨折，需手术切开复位，使用钢板、螺钉等内固定器材进行固定。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手法复位及固定技术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根据疼痛程度，选用非处方或处方止痛药，如对乙酰氨基酚、非甾体类抗炎药等。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止痛药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促进骨折愈合药物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6667" b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抗生素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如钙剂、维生素D、中成药等，可辅助骨折愈合。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对于开放性骨折或手术后患者，需预防性使用抗生素以降低感染风险。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药物治疗缓解疼痛和促进愈合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在固定稳定后，尽早进行手指的屈伸活动，预防关节僵硬和肌肉萎缩。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早期康复训练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根据骨折愈合情况，逐步增加关节活动范围和肌肉力量练习，如握力器、弹力球等。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中后期康复训练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针对患者具体情况，提供个性化的功能恢复方案，包括日常生活技能训练、职业康复等。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功能恢复指导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康复训练与功能恢复指导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手术治疗方案选择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875" r="168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适用于手法复位失败、不稳定性骨折、开放性骨折等患者。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在骨折部位切开皮肤及软组织，暴露骨折端，直视下进行复位，并使用钢板、螺钉等内固定物进行固定。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操作要点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切开复位内固定术适应证及操作要点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根据骨折类型和部位选择合适的外部固定器，确保其稳定性和可靠性。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选择合适的固定器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在安装外部固定器时，要确保其位置正确、固定牢固，并根据骨折愈合情况及时调整固定器的松紧度。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正确安装和调整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4023" r="2402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使用外部固定器期间，要定期检查固定器是否松动、脱落或损坏，并及时处理。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外部固定器使用注意事项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https://d.book118.com/588031054101006043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Arial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2024-09-23T06:08:27.828</cp:lastPrinted>
  <dcterms:created xsi:type="dcterms:W3CDTF">2024-09-22T22:08:27Z</dcterms:created>
  <dcterms:modified xsi:type="dcterms:W3CDTF">2024-09-22T22:08:29Z</dcterms:modified>
</cp:coreProperties>
</file>