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BA21B-103C-4307-902A-F52CE9F51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F4640-AA2E-47B8-BEE0-7E141B71F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2D9C1-ADAE-40ED-B408-2F3C2C43B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DC8E2-F7F0-465C-98AC-8AFA4D0E4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C86150-2785-4EA4-BC0A-0F06D4B5B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8633FB-31E5-49B5-907F-3712C1B76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E86022-753D-40EB-945A-FD493D574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87EB7-2E39-4FB2-B6FA-03B592F53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58739-F037-4E61-BABF-1E71A93E3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1A4B6-4D1B-486D-B8AB-7A184C3DE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1234F-43C4-4E47-A4C6-B21D28801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3107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防火安全培训内容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防火安全基本知识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防火安全制度与措施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防火安全教育与培训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火灾应急预案与演练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防火安全事故案例分析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防火安全基本知识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火灾不仅会造成财产损失，还可能威胁人们的生命安全。火灾产生的浓烟和有毒气体可能导致窒息和中毒，而火势的蔓延也可能造成无法控制的局面。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燃烧物的不同，火灾可以分为A、B、C、D、E五类。A类火灾指的是固体物质火灾，如木材、纸张、布料等；B类火灾指的是液体或可燃气体火灾，如石油、天然气等；C类火灾指的是可燃气体火灾；D类火灾指的是金属火灾，如钠、镁等；E类火灾指的是带电物体火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火灾的危害与分类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火灾的起因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火灾通常由人为因素引起，如违规操作、疏忽大意、设备故障等。此外，自然因素也可能引起火灾，如闪电、火山喷发等。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预防火灾的措施包括加强消防安全管理、定期进行消防设施检查和维护、严禁违规操作、及时处理火源等。此外，加强消防宣传和教育也是预防火灾的重要手段。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火灾的起因与预防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83" r="160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一旦发生火灾，应立即报警并使用灭火器材进行扑救。不同类型的火灾应使用不同的灭火器材，如水灭火器适用于扑灭固体物质火灾，而干粉灭火器则适用于扑灭液体和气体火灾。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火灾的扑救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在火灾发生时，应保持冷静并尽快逃离火场。如果火势过大无法逃离，应尽快找到避难所并关闭门窗，以防止火势蔓延。同时，应保持呼吸通畅，等待救援人员的到来。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火灾的自救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火灾的扑救与自救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防火安全制度与措施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防火安全责任制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制定并落实各级防火安全责任制，确保各级人员履行防火安全职责，防止火灾事故的发生。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明确各级领导、管理人员和全体员工的防火安全责任，建立完善的防火安全责任体系。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27" b="27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防火安全检查制度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定期进行防火安全检查，包括日常巡查、专项检查和定期全面检查，确保及时发现并消除火灾隐患。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对检查中发现的问题及时整改，并追究相关人员的责任，确保防火安全检查工作的有效性和严肃性。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建立火灾隐患整改制度，对发现的火灾隐患进行分类、评估和整改。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制定整改措施和整改期限，对重大火灾隐患实行挂牌督办，确保火灾隐患得到及时整改。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火灾隐患整改制度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制定消防设施维护保养制度，明确各类消防设施的维护保养要求和责任人。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对消防设施进行定期检查、维修和保养，确保消防设施的完好有效，提高火灾防控能力。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消防设施维护保养制度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防火安全教育与培训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https://d.book118.com/588031073115006034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2024-09-13T06:22:19.967</cp:lastPrinted>
  <dcterms:created xsi:type="dcterms:W3CDTF">2024-09-12T22:22:19Z</dcterms:created>
  <dcterms:modified xsi:type="dcterms:W3CDTF">2024-09-12T22:22:21Z</dcterms:modified>
</cp:coreProperties>
</file>