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C19DDA-78D2-4ED9-8446-CD52E88BD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72F640-0D86-41B0-BEF1-F09FA8C87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2308E2-C76D-4762-B284-DE8AAA251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A1854A-1587-4BEF-9692-9B6E683409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42B504-7153-4EC4-979E-FBA7888A13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0731AA-726C-42D4-850A-0903F9BD1A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EA11DA-F6D1-461E-84B6-0F5C5F0AA3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47C95B-46F7-4A5A-984D-EBEB031DDE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206028-80DC-4632-9B6D-EF20BA1721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E48D4-9A57-480A-B579-27FA78D38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4EAEE9-9752-43D9-B70C-38CB3A2AF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3114200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《货币金融学》课件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货币与金融市场概述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货币供给与需求</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利率与货币政策</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金融创新与金融监管</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国际金融体系</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金融风险与金融危机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货币与金融市场概述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货币的定义与职能是货币金融学的核心内容之一，涉及到货币的本质、货币的职能以及货币的形态等方面。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货币的定义是指作为交易媒介的一般等价物，具有价值尺度、流通手段、支付手段和价值贮藏等职能。随着经济的发展，货币的形态也在不断演变，从实物货币到金属货币，再到纸币和电子货币。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货币的定义与职能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969" r="25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金融市场的构成与功能是金融市场运行的基础，涉及到金融市场的参与者、交易对象、交易机制等方面。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金融市场由资金供求双方、金融机构、交易中介等参与者构成，交易对象包括货币市场、资本市场等金融工具。金融市场具有价格发现、资金配置、风险分散等功能，对经济发展具有重要影响。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金融市场的构成与功能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金融市场的参与者是金融市场的主体，包括金融机构、企业、政府和投资者等。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金融机构主要包括银行、证券公司、保险公司等，负责提供金融服务、吸收储蓄和发放贷款等业务。企业是资金的需求方，通过发行股票或债券等方式筹集资金。政府在金融市场中扮演着监管者的角色，维护市场秩序和稳定。投资者则是资金供给方，通过购买金融产品获取收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金融市场的参与者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货币供给与需求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792" r="19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货币供给是指一国经济中货币的供应量，包括流通中的现金和银行存款。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货币供给的构成包括中央银行和商业银行的创造作用，以及现金和存款的转化。中央银行控制基础货币的供应，商业银行通过存贷款活动创造存款货币。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货币供给的定义与构成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货币需求的决定因素主要包括经济活动水平、利率、物价水平和财富效应等。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经济活动水平对货币需求有正向影响，即经济增长率越高，货币需求越大。利率对货币需求有反向影响，即利率越高，持有货币的机会成本越大，货币需求相应减少。物价水平对货币需求的影响主要体现在交易和预防需求上。财富效应表明个人或企业财富的增加会提高其持有货币和其他资产的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货币需求的决定因素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货币供给与需求的均衡是指货币供给量与货币需求量相等，即市场上的货币流通量达到稳定状态。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货币供给大于货币需求时，会导致通货膨胀；当货币供给小于货币需求时，会导致通货紧缩。为了实现经济的稳定增长，需要保持货币供给与需求的均衡。货币政策是中央银行为实现宏观经济目标而采取的控制和调节货币供应量的措施，其最终目标是保持物价稳定和充分就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货币供给与需求的均衡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利率与货币政策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政策因素</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政策因素包括货币政策和财政政策等，这些政策对利率水平有直接的影响。例如，货币政策中的货币供应量和利率政策等都会影响市场利率水平。</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供求关系</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市场上的资金供应和需求状况是决定利率水平的主要因素。当资金供应大于需求时，利率下降；反之，利率上升。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通货膨胀预期</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通货膨胀预期的高低也会影响利率水平。如果预期通货膨胀率上升，利率也会相应上升。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经济周期</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经济周期对利率也有影响。在经济繁荣期，利率通常较高；在经济衰退期，利率则相对较低。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利率的决定因素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货币政策工具及其效果</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法定准备金率：调整法定准备金率可以影响银行的信贷规模，从而影响市场上的货币供应量。提高准备金率将减少货币供应量，降低利率；反之，降低准备金率则增加货币供应量，提高利率。</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公开市场操作：公开市场操作是指中央银行在公开市场上买卖政府债券，以影响市场上的货币供应量。中央银行通过购买债券增加货币供应量，降低利率；反之，卖出债券则减少货币供应量，提高利率。</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贴现率：贴现率是中央银行向商业银行提供贷款的利率。调整贴现率可以影响商业银行的融资成本，进一步影响市场利率水平。降低贴现率可以刺激商业银行贷款，增加货币供应量，降低利率；反之，提高贴现率则抑制贷款，减少货币供应量，提高利率。</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基准利率：基准利率通常是由中央银行确定的短期利率水平。调整基准利率可以影响市场上的中长期利率水平。提高基准利率将提高借款成本，减少货币供应量，提高市场利率；反之，降低基准利率则降低借款成本，增加货币供应量，降低市场利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货币政策传导机制</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货币政策时滞</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经济不确定性</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政策协调与合作</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货币政策目标的实现</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货币政策目标的实现需要依靠货币政策传导机制。中央银行通过货币政策工具影响市场利率水平，进而影响投资和消费等经济活动，最终实现货币政策目标。</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货币政策时滞是指从制定货币政策到政策产生效果所需的时间。由于时滞的存在，中央银行需要提前制定货币政策以实现预期的政策目标。</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经济不确定性对货币政策目标的实现产生影响。如果经济形势出现意外变化，中央银行需要灵活调整货币政策以适应变化的经济形势。</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货币政策目标的实现还需要与其他政策进行协调与合作。例如，财政政策和产业政策等需要与货币政策相配合，共同促进经济增长和物价稳定等目标的实现。</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金融创新与金融监管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880" r="3388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如货币市场基金、衍生金融工具等，为投资者提供更多元化的投资选择。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产品创新</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如电子化交易、算法交易等，提高了交易效率和速度。</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交易方式创新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金融创新的种类与影响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金融服务创新：如在线银行、移动支付等，为消费者和企业提供更便捷的金融服务。</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金融创新的种类与影响</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https://d.book118.com/588031142007006025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2024-09-01T11:23:57.186</cp:lastPrinted>
  <dcterms:created xsi:type="dcterms:W3CDTF">2024-09-01T03:23:57Z</dcterms:created>
  <dcterms:modified xsi:type="dcterms:W3CDTF">2024-09-01T03:23:59Z</dcterms:modified>
</cp:coreProperties>
</file>