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962917-7A88-450A-86A5-9C1EE8013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82679C-0FBE-4DBF-A92A-74341939C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87EAD7-413F-467B-AEE3-165337852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98D8C3-04FB-41E3-ADFB-583CBA940C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2FDEAA-6F1E-4FF0-BA29-7212565603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805DF1-326B-4673-A7E3-6DEE37DABB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AF5C69-D33A-47C9-BE54-F91FFD2F85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5813E0-8A47-438B-A719-CBA36F0DA8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4C6366-C7AB-4C94-B545-22EC3D74E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6BE949-7A49-419A-989E-6BCA74DF6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F281A6-DB8C-4CA1-A2E4-DF0742B28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34041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大学生职业生涯发展与管理课件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大学生职业生涯规划概述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自我认知与职业定位</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大学生职业素质与能力提升</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大学生职业发展资源与支持</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大学生职业发展案例分析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大学生职业生涯规划概述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大学生职业生涯规划是指大学生在大学期间，通过自我评估和外部环境的分析，制定职业目标，并采取相应的行动计划，以实现职业发展的过程。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大学生职业生涯规划具有个性化、系统性和动态性的特点。个性化是指规划需要考虑个人的兴趣、性格、价值观和优势等因素；系统性是指规划需要考虑个人、家庭、学校和社会等多个方面的影响因素；动态性是指规划需要根据个人发展和环境变化进行不断调整和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375" b="14375"/>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通过职业生涯规划，大学生可以明确自己的职业方向和目标，针对性地提升自己的能力和素质，从而在就业市场上更具竞争力。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提高就业竞争力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职业生涯规划可以帮助大学生了解职业发展的规律和趋势，掌握职业发展的技能和方法，从而更好地适应职业发展的变化。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增强职业发展能力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职业生涯规划可以帮助大学生明确自己的职业方向和目标，从而更好地规划自己的学习和生活，促进个人的全面发展。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促进个人发展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大学生职业生涯规划的重要性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执行与调整</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执行计划并根据实际情况进行调整和优化。</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行动计划制定</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制定具体的行动计划，包括学习计划、实习计划和社会活动计划等。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职业目标设定</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根据自我评估和环境分析的结果，设定自己的职业目标。</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自我评估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对自己进行全面的分析，包括兴趣、性格、价值观、技能和优势等。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环境分析</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了解社会和行业的发展趋势、就业市场和职业需求等信息。</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大学生职业生涯规划的步骤与流程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自我认知与职业定位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了解自己的性格、兴趣、价值观和优势，为职业定位提供基础。</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大学生需要对自己进行全面的自我评估，包括性格特点、兴趣爱好、价值观和优势等。了解自己的性格特点可以帮助大学生找到适合自己的工作领域，兴趣爱好可以指引职业发展的方向，价值观则决定了在职业生涯中追求的价值观和目标，而优势则可以为未来的职业发展提供核心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明确自己的职业兴趣和价值观，选择符合这些条件的工作机会。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大学生需要思考自己想要从事什么样的职业，对哪些领域感兴趣，以及在这些领域中追求什么样的价值观和目标。明确自己的职业兴趣和价值观可以帮助大学生更好地选择适合自己的工作机会，并在职业生涯中保持持续的兴趣和动力。</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职业兴趣与价值观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识别自己的职业能力和优势，为未来的职业发展提供核心竞争力。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大学生需要了解自己的职业能力和优势，包括专业技能、沟通能力、领导力、团队协作能力等。识别自己的职业能力和优势可以帮助大学生在未来的职业发展中脱颖而出，并为自己的职业生涯打下坚实的基础。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职业能力与优势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https://d.book118.com/588034041052006023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2024-08-29T21:59:46.921</cp:lastPrinted>
  <dcterms:created xsi:type="dcterms:W3CDTF">2024-08-29T13:59:46Z</dcterms:created>
  <dcterms:modified xsi:type="dcterms:W3CDTF">2024-08-29T13:59:48Z</dcterms:modified>
</cp:coreProperties>
</file>