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0579A7-10DC-413A-8BBE-3C1FA55EF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ED1680-CA80-4FB6-A3E9-F6C815AAB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412DAF-0457-4E8F-BEEB-D838322C2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3A1630-B6CC-472A-9185-73E3B3A2F6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4610B0-522F-45D3-9D2C-0F1217A78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60FF5E-AA12-4C43-8675-204CDE4A6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2D7621-0561-47F5-AD67-5EC65EF94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674DC4-EC32-4E4B-923B-44B55295FD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264DB9-9FA2-41A5-A89C-AEA5CBB9B9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F4C9AA-EA82-475E-904D-B8A3D9CEB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E8AE4F-CC41-4FE3-B5CD-273AFC5E0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3511101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现场监督工作中的合作伙伴关系管理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合作伙伴的选择与评估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合作伙伴的沟通与协调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合作伙伴的培训与支持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合作伙伴的激励与约束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合作伙伴关系的维护与优化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提升监督效率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通过建立和维护良好的合作伙伴关系，促进现场监督工作的顺利进行，提高监督效率。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实现资源共享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合作伙伴之间可以实现资源共享，包括技术、人力、物力等方面的支持，从而提高整体工作水平。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应对复杂环境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在现场监督工作中，可能会遇到各种复杂情况，良好的合作伙伴关系有助于共同应对挑战，解决问题。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合作伙伴关系的重要性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提高工作协同性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合作伙伴之间的相互信任和支持，有助于提高工作协同性，减少沟通成本和误解。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促进信息交流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合作伙伴之间的信息交流有助于及时了解工作进展和存在的问题，从而采取相应措施加以解决。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增强应对能力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在面对突发事件或复杂情况时，良好的合作伙伴关系有助于增强应对能力，共同制定和执行有效的解决方案。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合作伙伴的选择与评估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在选择合作伙伴时，应注重其专业能力、经验、信誉和财务状况等方面的评估。同时，还应考虑其与项目需求的匹配程度、合作意愿和沟通能力等因素。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合作伙伴选择标准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，明确项目需求和目标，制定合作伙伴选择计划。其次，发布合作信息，吸引潜在合作伙伴参与。接着，对报名的合作伙伴进行初步筛选，确定候选名单。最后，对候选合作伙伴进行深入评估，选择最合适的合作伙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合作伙伴选择流程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选择合作伙伴的标准和流程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评估合作伙伴的能力和绩效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能力评估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对合作伙伴的专业能力、技术实力、管理水平、人员素质等方面进行评估，确保其具备完成项目任务的能力。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定期对合作伙伴的工作绩效进行评估，包括工作进度、质量、成本等方面的考核，以及合作过程中的沟通协调、问题解决等能力的评价。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合作伙伴档案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为每个合作伙伴建立详细的档案，包括其基本信息、历史合作记录、评估结果等，以便随时了解合作伙伴的情况。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合作伙伴数据库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建立合作伙伴数据库，对潜在和现有合作伙伴进行分类管理。通过数据库可以方便地查找和比较不同合作伙伴的信息，为项目选择合适的合作伙伴提供支持。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建立合作伙伴档案和数据库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合作伙伴的沟通与协调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组织定期的合作伙伴会议，以促进信息交流和问题解决。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定期会议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建立合作伙伴间的信息共享平台，确保及时、准确地传递重要信息。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信息共享平台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使用电子邮件、电话、视频会议等多种沟通工具，确保沟通顺畅。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沟通工具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建立有效的沟通机制和渠道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确立共同的目标和愿景，以增强合作伙伴间的凝聚力。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明确合作目标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39" r="43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利益分配机制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163" r="1716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6250" r="62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制定合理的利益分配机制，确保各方利益得到平衡和保障。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通过诚信、透明和负责任的行为，建立合作伙伴间的信任关系。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协调合作伙伴之间的利益和关系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及时发现并识别合作伙伴间的冲突和分歧。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冲突识别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通过协商和谈判，寻求双方都能接受的解决方案。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协商解决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在必要时，引入中立的第三方进行调解，以协助解决冲突。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第三方调解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处理合作伙伴之间的冲突和分歧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https://d.book118.com/588035111011006024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2024-08-30T23:03:25.315</cp:lastPrinted>
  <dcterms:created xsi:type="dcterms:W3CDTF">2024-08-30T15:03:25Z</dcterms:created>
  <dcterms:modified xsi:type="dcterms:W3CDTF">2024-08-30T15:03:27Z</dcterms:modified>
</cp:coreProperties>
</file>