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6F7E7-2584-47EA-BAE2-44E94FC8D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77BEA-E002-4DDC-8970-CB2263D11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9C59A-DAD8-47F7-968D-39D15FE12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325A5-8F3E-4EDD-B84F-E7FB594FB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EF2B8-1DCF-45E8-A4AF-A2747B5CB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1704B-4EE7-4F68-907B-88F3848C9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A53401-E8B6-4CE3-8887-55D57C659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AF51D-78F6-4F88-9E89-65D343C52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69AAE-23F1-4B66-A3BF-E9C106A17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700D7-5231-4688-85FE-A4AF8D7AF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45008-1A24-43A7-A1C3-4C7A62633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35121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血栓栓塞的成因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血栓栓塞的预防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血栓栓塞的检测与诊断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血栓栓塞的治疗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血栓栓塞的预防与护理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血栓栓塞是指血液在血管内形成凝块，导致血管阻塞的现象。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血栓栓塞可以发生在动脉或静脉中，动脉血栓栓塞通常会导致急性缺血性事件，如心肌梗死和脑卒中，而静脉血栓栓塞则可能导致深静脉血栓形成和肺栓塞。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血栓栓塞的定义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36" r="268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4" r="309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194" r="361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由动脉粥样硬化斑块破裂引起，导致血小板和纤维蛋白在动脉内形成凝块。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动脉血栓栓塞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与血流缓慢、血管内皮损伤和血液高凝状态有关，导致血液在静脉内形成凝块。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静脉血栓栓塞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血栓栓塞的分类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深静脉血栓形成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血栓栓塞的危害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动脉血栓栓塞导致心肌缺血性坏死，引起心肌梗死。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动脉血栓栓塞导致脑部缺血性损伤，引起脑卒中。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静脉血栓栓塞随血液流动至肺部血管，引起肺栓塞。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静脉血栓栓塞导致静脉回流障碍，引起深静脉血栓形成。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血栓栓塞的成因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遗传性血栓形成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某些基因突变可以增加血栓栓塞的风险，如凝血因子V Leiden突变、凝血酶原G20210A突变等。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家族中有血栓栓塞病史的人群，其风险也相对较高。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156" b="141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长期高脂肪、高糖、高盐饮食，缺乏膳食纤维，都可能增加血液粘稠度，促进血栓形成。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长期久坐、缺乏运动，会导致血液循环减慢，增加血栓形成的风险。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吸烟会损伤血管内皮细胞，增加血小板聚集，促进血栓形成。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高血压、冠心病、心肌梗死等疾病都可能引发血栓栓塞。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36" r="2143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糖尿病患者的血液粘稠度较高，且血小板活性增强，容易形成血栓。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部分肿瘤疾病可以引起血液高凝状态，增加血栓栓塞的风险。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血栓栓塞的预防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28" r="92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减少饱和脂肪和反式脂肪的摄入，如炸食、全脂奶制品、肥肉、烘烤食品等，以降低血液粘稠度，减少血栓形成的风险。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减少高脂肪食物摄入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如燕麦、苹果、豆类、蔬菜、全谷类等，可溶性纤维有助于降低胆固醇和甘油三酯水平，进一步降低血栓形成的风险。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增加富含可溶性纤维的食品摄入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鱼油中的omega-3脂肪酸有助于降低甘油三酯水平，同时具有抗炎作用，对预防血栓形成有益。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适量摄入鱼油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https://d.book118.com/588035121022006036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2024-09-15T07:29:04.060</cp:lastPrinted>
  <dcterms:created xsi:type="dcterms:W3CDTF">2024-09-14T23:29:04Z</dcterms:created>
  <dcterms:modified xsi:type="dcterms:W3CDTF">2024-09-14T23:29:05Z</dcterms:modified>
</cp:coreProperties>
</file>