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AD82C0-F127-4985-88DF-1048A46470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91841F-49C0-4DB9-9DFA-F628B4E587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02E504-C580-45EF-B530-8955950E2B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DE5D95-F200-476B-B31E-83275247DA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4A8A88-DF08-4B8A-B5A9-5FB2696B3C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BC4E65-E425-49FD-A2AC-07524691A7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3A3EF4-41ED-4D40-8CDC-A04EB042D2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3B308A-8172-4747-9F15-A4C6775353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955944-78E0-4D7F-8F47-3AC7A04CC6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CD8BA0-EE1D-4619-80EE-23226ECCB5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2418F7-3214-4B23-B351-B1FAA51C63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8036063113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园区生产管理制度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生产安全管理制度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生产质量管理制度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生产现场管理制度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生产人员管理制度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生产物资管理制度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生产管理制度的执行与监督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207" b="18207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5375" b="15375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确保园区内企业安全生产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为了提高园区内企业的安全生产水平，降低事故风险，保障员工生命安全和财产安全。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促进园区可持续发展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通过建立健全的生产管理制度，提高园区内企业的生产效率和资源利用效率，推动园区可持续发展。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提升园区整体形象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一个完善、规范的生产管理制度有助于提升园区的整体形象，吸引更多优质企业入驻，促进园区经济发展。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429" b="2842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4240" b="24240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适用于园区内所有企业的生产活动，包括但不限于生产流程、设备管理、安全卫生、环境保护等方面。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园区生产管理制度是指对园区内企业的生产活动进行规范、监督和管理的制度体系。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生产安全管理制度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规范员工操作行为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制定详细的安全操作规程，明确各项生产操作的标准和流程，确保员工在操作过程中遵循安全规定，减少事故发生的风险。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安全操作规程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明确各级管理人员职责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建立安全生产责任制，明确各级管理人员在安全生产方面的职责和任务，确保安全生产工作得到有效落实。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安全生产责任制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https://d.book118.com/588036063113006046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2024-09-27T16:49:53.570</cp:lastPrinted>
  <dcterms:created xsi:type="dcterms:W3CDTF">2024-09-27T08:49:53Z</dcterms:created>
  <dcterms:modified xsi:type="dcterms:W3CDTF">2024-09-27T08:49:55Z</dcterms:modified>
</cp:coreProperties>
</file>