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492D7-01E4-474A-AB42-AEFE8314C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CD0E2-3B26-4151-8D59-365226C0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64832-C367-452C-A74D-FC78A671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D731F-7BB1-497F-ABEA-6DA16567B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46DB5-400B-4CCA-8144-61D2228D3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6D847-5BC6-413A-86F0-C5F76D6C2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57D46-9AD8-43F3-A8A3-CDBC6F4A3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5E569-7DFC-4B5D-8B3C-33548139F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729F5-A542-4716-B764-F1E744F2E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E71AA-3F75-423B-903A-7A3549C5E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6CBDF-002D-4454-B9D8-6D65ECEAB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6103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电力行业安全培训计划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安全基础知识培训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电力设备安全操作培训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应急处理与自救互救技能培训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67" b="18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电力行业安全事故频发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近年来，电力行业安全事故频繁发生，给人民生命财产安全带来严重威胁。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通过安全培训，提高员工的安全意识，减少人为因素导致的安全事故。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根据国家相关法律法规，企业必须对员工进行安全培训，确保员工掌握必要的安全知识和技能。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培训计划概述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通过本次培训，使员工掌握电力行业安全知识和技能，提高员工的安全意识和自我保护能力。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包括电力安全基础知识、安全操作规程、应急处理措施等。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采用理论授课、案例分析、实践操作等多种方式进行培训。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本次培训计划为期一周，每天进行6小时的培训。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邀请具有丰富实践经验和教学经验的专家和教授授课。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培训评估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对参加培训的员工进行考核和评估，确保员工掌握必要的安全知识和技能。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安全基础知识培训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详细说明各级领导、职能部门和员工在安全生产中的具体责任，确保安全工作落实到人。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包括安全检查制度、安全考核制度、事故报告制度等，确保安全管理的规范化和有效性。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针对电力生产中的各个环节，制定具体的操作规程，确保操作过程的安全性和稳定性。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线路维护与检修规程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对电力线路的维护、检修和改造等过程制定具体的操作步骤和规范。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事故应急处理规程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针对可能发生的各种事故，制定应急处理预案，确保事故发生时能够迅速响应并有效处理。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针对不同类型和等级的电气设备，制定相应的操作规程，确保设备安全稳定运行。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包括电气绝缘服、高压绝缘服等，培训员工如何正确穿戴和使用，确保在操作过程中的安全防护。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" r="1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083" r="11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培训员工如何选择合适的绝缘鞋，并教导他们在操作过程中如何正确穿戴，防止触电事故发生。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绝缘鞋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教导员工如何正确佩戴安全帽，确保在登高作业或现场巡检时的头部安全。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安全防护用品使用方法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电力设备安全操作培训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严格遵守电力设备的安全操作规程，确保设备在安全状态下运行。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定期对电气设备进行检查，及时发现并处理潜在的安全隐患。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设备检查与维护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在遇到紧急情况时，应按照规定程序进行紧急停机操作，确保设备和人员安全。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紧急停机操作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电气设备安全操作规程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按照规定周期对电力设备进行定期保养，包括更换磨损件、调整参数等，延长设备使用寿命。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对电力设备进行日常维护，包括清洁、润滑、紧固等，确保设备正常运行。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通过定期检查和评估，预测并预防电力设备可能出现的故障。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17" r="15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电力设备维护与保养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https://d.book118.com/588036103043006036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2024-09-15T13:09:46.233</cp:lastPrinted>
  <dcterms:created xsi:type="dcterms:W3CDTF">2024-09-15T05:09:46Z</dcterms:created>
  <dcterms:modified xsi:type="dcterms:W3CDTF">2024-09-15T05:09:48Z</dcterms:modified>
</cp:coreProperties>
</file>