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06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216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52EDA3-7018-417C-8916-4F23F4586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42127-49A4-44F2-8CEA-6C125460AC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C704B-6F78-4831-AA23-9264D862F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98DE5-F434-445B-9B79-B161F4E04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0B33C2-D19E-4FD2-B48F-DEA925433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A52A72-1996-4B54-9EC3-423937D92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3FE144-CD2D-40F0-8648-06EAFCCEC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44491E-59E2-4F78-BC23-DF12DDD25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C27EEF-5D8B-4CA8-ACFA-A43E69B57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33489-6CB9-4631-AE2D-31E01A698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4042EB-3742-4E26-B715-21548CD6E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3057" r:id="rId2"/>
    <p:sldLayoutId id="2147493058" r:id="rId3"/>
    <p:sldLayoutId id="2147493059" r:id="rId4"/>
    <p:sldLayoutId id="2147493060" r:id="rId5"/>
    <p:sldLayoutId id="2147493061" r:id="rId6"/>
    <p:sldLayoutId id="2147493062" r:id="rId7"/>
    <p:sldLayoutId id="2147493063" r:id="rId8"/>
    <p:sldLayoutId id="2147493064" r:id="rId9"/>
    <p:sldLayoutId id="2147493065" r:id="rId10"/>
    <p:sldLayoutId id="2147493066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3612301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销售部门业绩总结与策略调整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销售部门业绩总结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市场分析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策略调整建议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销售部门人员管理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06.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销售部门未来发展规划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销售部门业绩总结</a:t>
            </a:r>
            <a:endParaRPr lang="zh-CN" altLang="en-US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销售额度</a:t>
            </a:r>
            <a:endParaRPr lang="zh-CN" altLang="en-US"/>
          </a:p>
        </p:txBody>
      </p:sp>
      <p:sp>
        <p:nvSpPr>
          <p:cNvPr id="1048958" name="矩形 5"/>
          <p:cNvSpPr/>
          <p:nvPr>
            <p:custDataLst>
              <p:tags r:id="rId2"/>
            </p:custDataLst>
          </p:nvPr>
        </p:nvSpPr>
        <p:spPr>
          <a:xfrm>
            <a:off x="608330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3"/>
            </p:custDataLst>
          </p:nvPr>
        </p:nvSpPr>
        <p:spPr>
          <a:xfrm>
            <a:off x="962930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4"/>
            </p:custDataLst>
          </p:nvPr>
        </p:nvSpPr>
        <p:spPr>
          <a:xfrm>
            <a:off x="763308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2022年销售额度达到1亿人民币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5"/>
            </p:custDataLst>
          </p:nvPr>
        </p:nvSpPr>
        <p:spPr>
          <a:xfrm>
            <a:off x="3406861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6"/>
            </p:custDataLst>
          </p:nvPr>
        </p:nvSpPr>
        <p:spPr>
          <a:xfrm>
            <a:off x="3780593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7"/>
            </p:custDataLst>
          </p:nvPr>
        </p:nvSpPr>
        <p:spPr>
          <a:xfrm>
            <a:off x="356120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2021年销售额度增长率为10%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70" name="矩形 33"/>
          <p:cNvSpPr/>
          <p:nvPr>
            <p:custDataLst>
              <p:tags r:id="rId8"/>
            </p:custDataLst>
          </p:nvPr>
        </p:nvSpPr>
        <p:spPr>
          <a:xfrm>
            <a:off x="6200927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2" name="矩形 37"/>
          <p:cNvSpPr/>
          <p:nvPr>
            <p:custDataLst>
              <p:tags r:id="rId9"/>
            </p:custDataLst>
          </p:nvPr>
        </p:nvSpPr>
        <p:spPr>
          <a:xfrm>
            <a:off x="6555527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10"/>
            </p:custDataLst>
          </p:nvPr>
        </p:nvSpPr>
        <p:spPr>
          <a:xfrm>
            <a:off x="6355905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2022年第四季度销售额度为3千万人民币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76" name="矩形 34"/>
          <p:cNvSpPr/>
          <p:nvPr>
            <p:custDataLst>
              <p:tags r:id="rId11"/>
            </p:custDataLst>
          </p:nvPr>
        </p:nvSpPr>
        <p:spPr>
          <a:xfrm>
            <a:off x="8989253" y="2535283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8" name="矩形 38"/>
          <p:cNvSpPr/>
          <p:nvPr>
            <p:custDataLst>
              <p:tags r:id="rId12"/>
            </p:custDataLst>
          </p:nvPr>
        </p:nvSpPr>
        <p:spPr>
          <a:xfrm>
            <a:off x="9362986" y="2529543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13"/>
            </p:custDataLst>
          </p:nvPr>
        </p:nvSpPr>
        <p:spPr>
          <a:xfrm>
            <a:off x="9144231" y="3108637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客户满意度调查显示，90%的客户对销售部门的服务表示满意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销售目标完成情况</a:t>
            </a:r>
            <a:endParaRPr lang="zh-CN" altLang="en-US"/>
          </a:p>
        </p:txBody>
      </p:sp>
      <p:sp>
        <p:nvSpPr>
          <p:cNvPr id="104901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06536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销售总额：达到预期目标，同比增长10%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2"/>
          <p:cNvSpPr/>
          <p:nvPr>
            <p:custDataLst>
              <p:tags r:id="rId4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0369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客户数量：新增客户100家，同比增长20%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3"/>
          <p:cNvSpPr/>
          <p:nvPr>
            <p:custDataLst>
              <p:tags r:id="rId7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退货率：同比下降5个百分点，达到9%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4"/>
          <p:cNvSpPr/>
          <p:nvPr>
            <p:custDataLst>
              <p:tags r:id="rId10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员工绩效：平均绩效提升15%，优秀员工占比增加5%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5"/>
          <p:cNvSpPr/>
          <p:nvPr>
            <p:custDataLst>
              <p:tags r:id="rId13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销售渠道分布</a:t>
            </a:r>
            <a:endParaRPr lang="zh-CN" altLang="en-US"/>
          </a:p>
        </p:txBody>
      </p:sp>
      <p:sp>
        <p:nvSpPr>
          <p:cNvPr id="1049074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8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82323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代理商销售：占比XX%，销售额达到XX元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256068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直营店销售：占比XX%，销售额达到XX元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94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460335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线上销售：占比XX%，销售额达到XX元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96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735355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线下销售：占比XX%，销售额达到XX元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客户满意度</a:t>
            </a:r>
            <a:endParaRPr lang="zh-CN" altLang="en-US"/>
          </a:p>
        </p:txBody>
      </p:sp>
      <p:sp>
        <p:nvSpPr>
          <p:cNvPr id="104913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34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客户满意度调查结果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客户反馈意见汇总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46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客户投诉处理情况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8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客户满意度提升计划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市场分析</a:t>
            </a:r>
            <a:endParaRPr lang="zh-CN" altLang="en-US"/>
          </a:p>
        </p:txBody>
      </p:sp>
      <p:sp>
        <p:nvSpPr>
          <p:cNvPr id="104919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市场需求变化</a:t>
            </a:r>
            <a:endParaRPr lang="zh-CN" altLang="en-US"/>
          </a:p>
        </p:txBody>
      </p:sp>
      <p:sp>
        <p:nvSpPr>
          <p:cNvPr id="104925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56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消费者需求的变化趋势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竞争对手的市场份额和产品特点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68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行业发展的趋势和未来预测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针对市场需求的策略调整和优化方案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竞争对手情况</a:t>
            </a:r>
            <a:endParaRPr lang="zh-CN" altLang="en-US"/>
          </a:p>
        </p:txBody>
      </p:sp>
      <p:sp>
        <p:nvSpPr>
          <p:cNvPr id="104931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14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竞争对手A：市场份额、销售策略、产品特点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竞争对手B：市场份额、销售策略、产品特点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26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竞争对手C：市场份额、销售策略、产品特点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8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竞争对手D：市场份额、销售策略、产品特点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消费者行为分析</a:t>
            </a:r>
            <a:endParaRPr lang="zh-CN" altLang="en-US"/>
          </a:p>
        </p:txBody>
      </p:sp>
      <p:sp>
        <p:nvSpPr>
          <p:cNvPr id="1049370" name="矩形 15"/>
          <p:cNvSpPr/>
          <p:nvPr>
            <p:custDataLst>
              <p:tags r:id="rId2"/>
            </p:custDataLst>
          </p:nvPr>
        </p:nvSpPr>
        <p:spPr>
          <a:xfrm>
            <a:off x="2409922" y="153397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消费者需求：分析消费者的需求和购买动机，了解市场趋势和潜在机会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17"/>
          <p:cNvSpPr/>
          <p:nvPr>
            <p:custDataLst>
              <p:tags r:id="rId3"/>
            </p:custDataLst>
          </p:nvPr>
        </p:nvSpPr>
        <p:spPr>
          <a:xfrm flipV="1">
            <a:off x="2331283" y="145288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任意多边形 18"/>
          <p:cNvSpPr/>
          <p:nvPr>
            <p:custDataLst>
              <p:tags r:id="rId4"/>
            </p:custDataLst>
          </p:nvPr>
        </p:nvSpPr>
        <p:spPr>
          <a:xfrm flipH="1">
            <a:off x="8537172" y="201563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矩形 27"/>
          <p:cNvSpPr/>
          <p:nvPr>
            <p:custDataLst>
              <p:tags r:id="rId5"/>
            </p:custDataLst>
          </p:nvPr>
        </p:nvSpPr>
        <p:spPr>
          <a:xfrm>
            <a:off x="2409922" y="285608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消费心理：研究消费者的心理特点和决策过程，提高产品吸引力和竞争力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29"/>
          <p:cNvSpPr/>
          <p:nvPr>
            <p:custDataLst>
              <p:tags r:id="rId6"/>
            </p:custDataLst>
          </p:nvPr>
        </p:nvSpPr>
        <p:spPr>
          <a:xfrm flipV="1">
            <a:off x="2331283" y="277499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任意多边形 30"/>
          <p:cNvSpPr/>
          <p:nvPr>
            <p:custDataLst>
              <p:tags r:id="rId7"/>
            </p:custDataLst>
          </p:nvPr>
        </p:nvSpPr>
        <p:spPr>
          <a:xfrm flipH="1">
            <a:off x="8537172" y="333774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矩形 5"/>
          <p:cNvSpPr/>
          <p:nvPr>
            <p:custDataLst>
              <p:tags r:id="rId8"/>
            </p:custDataLst>
          </p:nvPr>
        </p:nvSpPr>
        <p:spPr>
          <a:xfrm>
            <a:off x="2409922" y="417819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消费行为：观察消费者的购买行为和反馈，优化产品和服务，提升客户满意度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7"/>
          <p:cNvSpPr/>
          <p:nvPr>
            <p:custDataLst>
              <p:tags r:id="rId9"/>
            </p:custDataLst>
          </p:nvPr>
        </p:nvSpPr>
        <p:spPr>
          <a:xfrm flipV="1">
            <a:off x="2331283" y="409710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任意多边形 8"/>
          <p:cNvSpPr/>
          <p:nvPr>
            <p:custDataLst>
              <p:tags r:id="rId10"/>
            </p:custDataLst>
          </p:nvPr>
        </p:nvSpPr>
        <p:spPr>
          <a:xfrm flipH="1">
            <a:off x="8537172" y="465985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矩形 10"/>
          <p:cNvSpPr/>
          <p:nvPr>
            <p:custDataLst>
              <p:tags r:id="rId11"/>
            </p:custDataLst>
          </p:nvPr>
        </p:nvSpPr>
        <p:spPr>
          <a:xfrm>
            <a:off x="2409922" y="550030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消费趋势：预测未来的消费趋势和变化，提前布局市场，抢占先机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12"/>
          <p:cNvSpPr/>
          <p:nvPr>
            <p:custDataLst>
              <p:tags r:id="rId12"/>
            </p:custDataLst>
          </p:nvPr>
        </p:nvSpPr>
        <p:spPr>
          <a:xfrm flipV="1">
            <a:off x="2331283" y="541921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任意多边形 13"/>
          <p:cNvSpPr/>
          <p:nvPr>
            <p:custDataLst>
              <p:tags r:id="rId13"/>
            </p:custDataLst>
          </p:nvPr>
        </p:nvSpPr>
        <p:spPr>
          <a:xfrm flipH="1">
            <a:off x="8537172" y="5981966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市场趋势预测</a:t>
            </a:r>
            <a:endParaRPr lang="zh-CN" altLang="en-US"/>
          </a:p>
        </p:txBody>
      </p:sp>
      <p:sp>
        <p:nvSpPr>
          <p:cNvPr id="1049428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2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82323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消费者需求：研究消费者需求的变化趋势和未来需求预测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46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256068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技术发展：分析新技术对市场发展的影响和未来技术趋势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48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460335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行业增长趋势：预计未来几年行业将保持稳定增长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50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735355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竞争格局：分析主要竞争对手的市场份额和竞争优势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策略调整建议</a:t>
            </a:r>
            <a:endParaRPr lang="zh-CN" altLang="en-US"/>
          </a:p>
        </p:txBody>
      </p:sp>
      <p:sp>
        <p:nvSpPr>
          <p:cNvPr id="104948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https://d.book118.com/588036123014006023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64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4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15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21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18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MiSans Heavy</vt:lpstr>
      <vt:lpstr>MiSans</vt:lpstr>
      <vt:lpstr>Wingdings</vt:lpstr>
      <vt:lpstr>微软雅黑</vt:lpstr>
      <vt:lpstr>Calibri Light</vt:lpstr>
      <vt:lpstr>Office Theme</vt:lpstr>
      <vt:lpstr>销售部门业绩总结与策略调整</vt:lpstr>
      <vt:lpstr>目录</vt:lpstr>
      <vt:lpstr>添加章节标题</vt:lpstr>
      <vt:lpstr>销售部门业绩总结</vt:lpstr>
      <vt:lpstr>PowerPoint Presentation</vt:lpstr>
      <vt:lpstr>销售额度</vt:lpstr>
      <vt:lpstr>销售目标完成情况</vt:lpstr>
      <vt:lpstr>销售渠道分布</vt:lpstr>
      <vt:lpstr>客户满意度</vt:lpstr>
      <vt:lpstr>市场分析</vt:lpstr>
      <vt:lpstr>PowerPoint Presentation</vt:lpstr>
      <vt:lpstr>市场需求变化</vt:lpstr>
      <vt:lpstr>竞争对手情况</vt:lpstr>
      <vt:lpstr>消费者行为分析</vt:lpstr>
      <vt:lpstr>市场趋势预测</vt:lpstr>
      <vt:lpstr>策略调整建议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2024-08-29T11:39:02.151</cp:lastPrinted>
  <dcterms:created xsi:type="dcterms:W3CDTF">2024-08-29T03:39:02Z</dcterms:created>
  <dcterms:modified xsi:type="dcterms:W3CDTF">2024-08-29T03:39:04Z</dcterms:modified>
</cp:coreProperties>
</file>