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F04C9-8F3E-44DA-AFD2-E770D6E55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A9EB3-089F-4445-8891-D4620DDDA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98E4D-BDFA-4D8A-9347-CD79F8150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76114-296A-4622-986D-49CD2FAAD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6B71D3-02F4-4FAE-A282-1D43F5171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94ED07-1A8D-472E-A0C2-CBC77E9F5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05FBF7-7020-422D-8F72-7CF20DD5B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86842-B7AC-4327-B97B-745A3A575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88622-EAB7-4D60-A9F0-34A5407CF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9249C-26F5-4CCE-9684-6B0A24C30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A338A-D85F-4BF6-B2A4-D6964D87C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36133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生产备料作业程序与注意事项仓库备料的四个步骤与管控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生产备料概述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生产备料作业程序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仓库备料的四个步骤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管控措施与注意事项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优化建议与改进方向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生产备料概述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通过提前准备所需物料，避免生产中断或延误，保证生产计划的顺利执行。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确保生产顺利进行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合理控制物料库存，避免积压和浪费，降低库存成本。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减少生产过程中的等待时间和物料短缺现象，提高生产效率和设备利用率。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适用于所有需要进行生产备料的企业或生产线。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生产管理人员、仓库管理人员、采购人员等与备料工作相关的员工。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生产备料作业程序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仓库管理人员从生产部门接收生产计划，明确所需物料的种类、数量和交货时间。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与生产部门沟通，确认生产计划的准确性和可行性，确保备料工作的顺利进行。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接收生产计划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计划确认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计划接收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根据生产计划中的物料需求，核对仓库现有物料清单，确保所需物料的准确性和完整性。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清单核对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如发现缺料情况，及时记录并向采购部门反馈，以便及时采购补充。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缺料记录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核对物料清单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648" b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根据缺料记录和生产计划，制定采购申请单，明确采购物料的种类、数量、规格和交货时间等要求。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采购申请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将采购申请单提交给上级审批，确保采购计划的合理性和可行性。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采购审批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安排采购计划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到货跟踪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与供应商保持密切联系，及时了解物料的生产和运输情况，确保物料按时到货。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到货检验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对到货的物料进行严格的检验，确保物料的质量符合要求，防止不良品进入生产环节。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入库管理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将检验合格的物料按照规定的流程进行入库管理，确保物料的存储安全和准确性。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跟踪物料到货情况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仓库备料的四个步骤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第一步：接收备料计划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接收生产部门或相关部门的备料计划，明确所需物料的种类、数量、规格、质量要求等。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确认备料计划的合理性和可行性，如有疑问或问题，及时与生产部门或相关部门沟通解决。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9" r="12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第二步：核对库存情况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查询仓库管理系统，了解所需物料的库存情况，包括库存数量、存放位置、批次号等。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根据库存情况，评估是否能够满足备料计划的需求。如库存不足，需及时采购或调拨。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https://d.book118.com/588036133141006036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2024-09-16T12:15:50.643</cp:lastPrinted>
  <dcterms:created xsi:type="dcterms:W3CDTF">2024-09-16T04:15:50Z</dcterms:created>
  <dcterms:modified xsi:type="dcterms:W3CDTF">2024-09-16T04:15:52Z</dcterms:modified>
</cp:coreProperties>
</file>