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B9C27-2000-4AC4-BE58-343C3A185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495A5-C437-4B48-B859-C45940A99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91329-5611-4E92-B28A-616D604AC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0DA7A-6714-4BBA-AD8A-3DE68CA42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8504C1-48C8-4A8A-BDA4-7B6EC8FAA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B22FF7-FC23-4A38-9225-FB9E5FC67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528903-545F-48C9-B56A-C9832DB97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40098-5D50-46B0-AB05-E70F73641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7AE6C9-90F2-4820-8366-C5AC2884A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50D34-DD6C-4A6F-BBB1-B7138C324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387B4-C2E6-4A5B-94A2-BF8417E26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37046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气象预警与抗洪救灾示范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气象预警系统介绍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抗洪救灾示范项目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气象预警在抗洪救灾中的应用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抗洪救灾的国际合作与经验分享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气象预警系统介绍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气象预警系统的定义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气象预警系统是指通过收集、分析气象数据，对可能发生的天气灾害进行预测，并向公众发布预警信息的系统。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气象预警系统的重要性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气象预警系统对于防范自然灾害、减少人员伤亡和经济损失具有重要意义。通过及时发布预警信息，可以提醒公众采取相应的防范措施，减轻灾害损失。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气象预警系统的定义与重要性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气象预警系统的组成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气象预警系统包括数据采集、数据处理、预测分析、预警发布等几个主要组成部分。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根据历史数据和实时数据，运用气象学原理和方法，对未来的天气形势和灾害风险进行预测分析。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通过各种气象观测设备收集气象数据，如温度、湿度、风速、风向、气压、降水等。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预警发布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将预测结果转化为预警信息，通过广播、电视、手机短信、网络等多种渠道向公众发布。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对采集到的数据进行处理和分析，提取有用的信息。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气象预警系统的功能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气象预警系统的主要功能是预测天气灾害并发布预警信息。预警信息包括灾害类型、影响范围、发生时间、强度等信息，帮助公众提前采取应对措施。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气象预警系统的组成与功能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气象预警系统的历史与发展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气象预警系统的历史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气象预警系统的发展经历了从简单到复杂、从单一到多元的过程。最初的气象预警主要依靠人工观测和经验判断，随着科技的发展，逐渐形成了现代化的气象预警系统。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气象预警系统的发展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目前，全球各国都在大力发展气象预警系统，不断提高预测准确率和预警时效。未来的气象预警系统将更加智能化、精细化，能够更好地服务于人类社会。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抗洪救灾示范项目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通过示范项目，提高抗洪救灾的效率和效果，减少灾害损失，保障人民生命财产安全。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随着全球气候变化，极端天气事件频发，洪涝灾害已经成为影响我国经济发展的重要因素之一。因此，开展抗洪救灾示范项目具有重要意义。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抗洪救灾示范项目的目的与背景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964" b="99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11" r="1901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920" r="189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465" r="2346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抗洪救灾示范项目的实施过程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根据灾害特点和实际情况，制定科学、合理、可行的抗洪救灾方案。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建立有效的组织协调机制，确保各部门、各地区之间的协同作战能力。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整合各方资源，包括人力、物力、财力等，确保抗洪救灾工作的顺利开展。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根据灾害情况，及时、有效地开展救援工作，最大程度地减少灾害损失。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组织协调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资源整合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实施救援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通过示范项目的实施，提高了抗洪救灾的效率和效果，减少了灾害损失，保障了人民生命财产安全。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示范项目的影响力逐渐扩大，为其他地区提供了可借鉴的经验和模式，促进了我国抗洪救灾事业的发展。同时，也提高了公众对气象预警和抗洪救灾的认知和意识，增强了社会应对灾害的能力。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抗洪救灾示范项目的成果与影响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气象预警在抗洪救灾中的应用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https://d.book118.com/588037046046006032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2024-09-09T18:31:58.071</cp:lastPrinted>
  <dcterms:created xsi:type="dcterms:W3CDTF">2024-09-09T10:31:58Z</dcterms:created>
  <dcterms:modified xsi:type="dcterms:W3CDTF">2024-09-09T10:32:00Z</dcterms:modified>
</cp:coreProperties>
</file>