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B5EC1E-3F89-48F6-BA7B-4C26F29E0D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FDE0DF-9B9E-4934-9E7C-C7CF1B9345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99E7E3-8108-4C72-AC16-C96DBE0714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799AC8-E9D4-4444-86A2-E6F525A35C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829F30-78A5-4D29-B09E-179E4F42C2C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7572084-8D6C-48CD-B728-E59E51DD9A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B5748DD-C801-461B-BE76-66D95881AF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5F100C-A183-47C3-A734-80AF6B2F37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D31127-F61E-4636-BE51-12BB954FF4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FA63CC-9C64-4B49-9382-A52AAE1AB7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4B577C-2925-40DE-A63B-3F4DF82A51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037056110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保险公司员工培训理解客户需求与定制保险方案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培训引言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理解客户需求</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定制保险方案</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客户需求与保险方案的结合</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实践案例分析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培训总结和展望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培训引言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提高保险公司的市场竞争力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通过提升员工的专业能力和服务水平，增强保险公司在市场中的竞争力。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提升员工对客户需求的理解能力</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通过培训，使员工更好地理解客户的需求和期望，从而提供更符合客户需求的服务。</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培养员工定制保险方案的能力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让员工掌握如何根据客户的具体情况和需求，制定个性化的保险方案。</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培训内容和安排</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沟通技巧和谈判能力</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培训将注重提高员工的沟通技巧和谈判能力，以便更好地与客户沟通和协商。</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保险产品知识</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员工需要掌握各类保险产品的特点和适用场景，以便为客户提供合适的保险方案。</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客户需求分析</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培训将涵盖如何收集和分析客户信息，了解客户的保险需求和偏好。</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案例分析和实战演练</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通过分析实际案例，让员工在实际操作中掌握如何理解客户需求和定制保险方案。</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培训时间和周期</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培训计划为期一周，每天8小时的课程安排，确保员工有足够的时间掌握所需知识和技能。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理解客户需求</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050" r="2405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客户需求是指客户在保险购买过程中所表现出的需求和期望，包括对保险产品、服务、价格等方面的要求。</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客户需求的概念</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了解和满足客户需求是保险公司赢得市场份额和客户忠诚度的关键，也是提升公司业务水平和盈利能力的重要途径。</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客户需求的重要性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客户需求的概念和重要性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客户需求的分类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客户需求可以根据不同的标准进行分类，如根据客户需求性质可分为显性需求和隐性需求，根据客户需求层次可分为基本需求、期望需求和兴奋需求等。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客户需求的特点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客户需求具有多样性、动态性、层次性等特点，不同客户的需求可能存在差异，同一客户在不同阶段的需求也可能发生变化。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客户需求的分类和特点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客户需求的分析包括对客户基本情况的分析、市场情况的分析、竞争对手的分析等方面，通过分析可以深入了解客户的真实需求和潜在需求。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客户需求的分析</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客户需求识别是保险公司员工在与客户沟通中获取客户需求信息的过程，需要员工具备良好的沟通技巧和服务意识，能够准确把握客户的需求和期望。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客户需求的识别</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客户需求的分析和识别</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定制保险方案</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保险方案是保险公司根据客户需求和风险状况，为客户量身定制的一套完整的保险计划。</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保险方案通常包括保险类型、保险期限、保险金额、保险费率、保险条款等内容，旨在为客户提供全面的风险保障。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保险方案的概念和组成</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保险方案的组成</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保险方案的概念</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定制原则</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保险方案的定制应遵循客户利益最大化、风险保障全面化、保险费用合理化等原则，确保方案符合客户需求和风险承受能力。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定制步骤</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了解客户需求、评估风险状况、设计保险计划、明确保险条款、签订保险合同等步骤，确保方案的合理性和有效性。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保险方案的定制原则和步骤</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保险方案的优化和调整</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优化</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根据市场变化和客户需求的变化，对保险方案进行优化，包括调整保险类型、增加附加险等，以提高方案的保障能力和适应性。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调整</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在保险合同有效期内，根据客户的实际需求和情况，对保险方案进行调整，包括调整保险金额、保险期限等，以满足客户的实际需求和风险保障需求。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https://d.book118.com/588037056110006026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2024-09-04T02:05:17.000</cp:lastPrinted>
  <dcterms:created xsi:type="dcterms:W3CDTF">2024-09-03T18:05:17Z</dcterms:created>
  <dcterms:modified xsi:type="dcterms:W3CDTF">2024-09-03T18:05:19Z</dcterms:modified>
</cp:coreProperties>
</file>