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D9DCB-3B06-466D-990C-5307F3262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39CA5-D200-4B30-81FB-F4D615FFA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6988A-58C7-460B-9134-E0AA9A07A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C49FD6-D3BF-4A94-9988-34666BCAB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64C005-DB00-48CB-9AEA-BF0687A0B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9684BE-C5F9-4E51-AE63-E64A9D9F5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8785E2-09F8-48BF-A55D-24D83D814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D3195-C30E-4BF2-94AA-839808C32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80196-A1AD-4EEF-BD5A-8D2559F10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B2A48-3531-4F2B-B083-2742907F9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99024-9622-4F83-B21C-854A7A2CA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4011602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PDCA管理循环培训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PDCA管理循环概述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计划阶段（Plan）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执行阶段（Do）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检查阶段（Check）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处理阶段（Act）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PDCA在企业管理中应用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PDCA管理循环概述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PDCA定义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起源与发展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PDCA是一种持续改进的管理模型，包括计划（Plan）、执行（Do）、检查（Check）、处理（Act）四个步骤。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PDCA循环起源于质量管理领域，由美国质量管理专家戴明提出，后来逐渐发展成为一种通用的管理方法和工具。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PDCA定义与起源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通过不断循环执行PDCA四个步骤，实现持续改进，提高管理水平和效率。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PDCA循环强调问题解决的过程和方法，有助于快速定位和解决问题。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在PDCA循环中，通过计划和检查环节，可以及时发现和应对潜在风险。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管理循环重要性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用于团队协作流程制定、任务分配等方面。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用于个人目标设定、时间管理等方面。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用于项目进度控制、风险管理等方面。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PDCA循环适用于各种组织和业务领域，包括企业、政府、教育、医疗等。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用于产品质量控制、流程优化等方面。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计划阶段（Plan）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根据企业或项目实际情况，明确PDCA管理循环的总体目标，如提高生产效率、降低成本等。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确定总体目标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将总体目标分解为具体、可衡量的子目标，如提高设备利用率、减少不良品率等。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分解具体目标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针对每个子目标，制定详细的达成计划，包括时间节点、责任人、具体行动措施等。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制定目标达成计划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目标设定与分解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对企业或项目的现状进行全面分析，找出存在的问题和原因。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设计解决方案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制定实施步骤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针对问题和原因，设计具体的解决方案，包括改进流程、引入新技术、加强培训等。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将解决方案分解为具体的实施步骤，明确每个步骤的时间、地点、人员等要素。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根据实施方案，评估所需的人力、物力、财力等资源需求。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5083" r="2508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评估资源需求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根据评估结果，对资源进行合理调配，确保实施方案的顺利进行。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调配资源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制定详细的时间表，明确每个阶段的时间节点和具体任务，确保按计划推进。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安排时间表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资源调配与安排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执行阶段（Do）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197" r="211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477" b="5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5257" r="25257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具体操作步骤实施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根据策划阶段制定的方案，制定具体的实施计划，包括时间节点、责任人、任务分配等。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落实操作措施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按照实施计划，逐步落实各项操作措施，确保每个环节得到有效执行。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实时监控进度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对实施过程进行实时监控，确保计划进度与实际进度相符，及时调整偏差。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在实施过程中设立关键监控点，对重要环节进行重点把控。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设立监控点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详细记录实施过程中的关键操作、异常情况、处理措施等信息，为后续总结和改进提供依据。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记录实施过程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对监控数据进行实时分析，发现问题及时反馈给相关人员，确保问题得到及时解决。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过程监控与记录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问题分类与处理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对反馈的问题进行分类整理，制定针对性的处理措施，并及时跟进处理进展。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明确反馈渠道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建立明确的问题反馈渠道，确保问题能够及时、准确地传递给相关人员。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经验总结与分享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对处理过的问题进行总结归纳，形成经验教训，通过分享交流避免类似问题再次发生。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问题反馈机制建立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检查阶段（Check）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https://d.book118.com/588040116022006040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2024-09-18T08:30:24.147</cp:lastPrinted>
  <dcterms:created xsi:type="dcterms:W3CDTF">2024-09-18T00:30:24Z</dcterms:created>
  <dcterms:modified xsi:type="dcterms:W3CDTF">2024-09-18T00:30:26Z</dcterms:modified>
</cp:coreProperties>
</file>