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B9ABA7-881D-464C-970D-6792CAB8EC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2D2513-1F2A-4170-A628-48743B2881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7B9A89-6208-49ED-BD23-E98DF2EBCA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CE05EF-0341-4919-92C6-0268CA633A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FDCD5D-A6CF-467C-B006-A68BCB5E9D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868C1A-89EE-4A27-9B54-ED8ED85480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20A5FF-6219-43EE-8443-582811E903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F1BE0F-87E4-4913-A075-420C7C2471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8B1442-09F5-497A-AF82-DADF834425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DBEB33-2645-4E8B-9168-56C69E1289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C15F6B-B79F-4001-8029-7B1B8304F1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04111103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中国工业车辆轮胎行业市场现状分析及竞争格局与投资发展研究报告(2024-2029版)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中国工业车辆轮胎行业概述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中国工业车辆轮胎市场竞争格局分析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中国工业车辆轮胎行业发展趋势预测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中国工业车辆轮胎行业投资机会与风险分析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结论和建议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引言</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随着中国工业的快速发展，工业车辆轮胎行业也呈现出快速增长的态势。然而，该行业面临着激烈的竞争和不断变化的市场环境，需要深入了解和分析市场现状及未来发展趋势。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背景</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通过本研究报告，可以全面了解中国工业车辆轮胎行业的市场现状、竞争格局和发展趋势，为相关企业和投资者提供决策依据，促进该行业的健康和可持续发展。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研究方法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本研究报告采用了定量和定性相结合的研究方法，包括市场调查、数据分析和专家访谈等。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研究范围</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本研究报告主要关注中国工业车辆轮胎行业的发展状况，包括市场规模、竞争格局、市场趋势和投资机会等方面的分析。同时，报告还将对重点企业进行深入剖析，以揭示其竞争优势和市场地位。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中国工业车辆轮胎行业概述</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 r="21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工业车辆轮胎行业是指生产和销售各类工业车辆轮胎的企业集合，这些轮胎主要用于工程、物流、采矿等行业的车辆。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根据用途和规格，工业车辆轮胎可以分为轻型、中型和重型轮胎，每种类型又可以根据胎面花纹和材料进一步细分。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行业定义和分类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行业分类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行业定义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中国工业车辆轮胎市场规模庞大，占据全球市场份额的较大比例。根据相关数据，2023年中国工业车辆轮胎市场规模达到数百亿元人民币，并以每年约5%的速度增长。</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增长趋势</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随着中国经济的持续发展和工业化进程的加速，工业车辆轮胎市场需求将继续保持增长态势。特别是物流、采矿、建筑等行业的快速发展将进一步推动工业车辆轮胎市场的需求增长。</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行业规模</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行业规模和增长趋势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行业主要问题和挑战</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随着国家对环保要求的提高，工业车辆轮胎行业面临较大的环保压力。企业需要加大环保投入，推动绿色生产，以满足国家环保法规的要求。</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环保压力</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中国工业车辆轮胎行业存在一定程度的产能过剩问题，导致市场竞争激烈，部分企业盈利能力下降。</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产能过剩</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与国际先进水平相比，中国工业车辆轮胎行业在技术研发、产品品质等方面仍有较大差距。这限制了行业的整体竞争力，难以满足高端市场的需求。</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技术水平不高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中国工业车辆轮胎市场竞争格局分析</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三角轮胎</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作为国内知名的轮胎企业，三角轮胎在工业车辆轮胎领域具有较强的竞争力，产品线齐全，覆盖各类工业车辆需求。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风神轮胎</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风神轮胎在工业车辆轮胎市场上拥有较高的市场份额，尤其在重型车辆轮胎领域具有较大优势。</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玲珑轮胎</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玲珑轮胎在工业车辆轮胎领域表现不俗，注重产品研发和品质控制，赢得了良好的口碑。</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主要竞争者分析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7000" b="170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目前，中国工业车辆轮胎市场的集中度相对较高，主要被几家大型轮胎企业占据。三角轮胎、风神轮胎和玲珑轮胎是市场份额最大的三家企业，合计占据了近XX%的市场份额。</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随着市场竞争的加剧，中小型轮胎企业的生存空间受到挤压，市场份额逐年下降。未来，市场集中度有望进一步提高，大型轮胎企业将获得更多市场份额。</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市场份额和集中度分析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三角轮胎</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以高品质、高性能的产品为主打，注重研发创新，通过技术优势抢占市场份额。此外，三角轮胎还加强了市场营销和品牌推广，提高了品牌知名度和美誉度。</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风神轮胎</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在重型车辆轮胎领域具有较强的研发和生产能力，产品性能稳定、耐久性强。同时，风神轮胎采取了积极的销售策略，加强了与主机厂的合作，扩大了市场份额。</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玲珑轮胎</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技术创新为驱动，不断推出适应市场需求的新产品。在品质控制方面，玲珑轮胎实行了严格的质量管理体系，确保产品质量的可靠性和稳定性。此外，玲珑轮胎还加大了对海外市场的开拓力度，提升了国际化水平。</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竞争策略和竞争优势分析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04</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中国工业车辆轮胎行业发展趋势预测</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绿色环保材料</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环保意识的提高和可持续发展战略的推进，将促使工业车辆轮胎行业采用更多绿色环保材料，降低生产过程中的环境污染。</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高性能产品研发</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为了满足市场对高效、安全、舒适的需求，工业车辆轮胎行业将加大高性能产品的研发力度，提升产品的性能和寿命。</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智能化技术应用</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随着工业4.0和物联网技术的发展，工业车辆轮胎行业将逐步实现智能化生产和管理，提高生产效率和产品质量。</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技术创新和产品升级趋势</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消费升级趋势明显</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消费者对工业车辆轮胎的性能、品质和服务要求越来越高，追求更安全、更舒适、更耐用的产品。</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跨境电商和线上销售渠道拓展</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随着跨境电商和线上销售的兴起，工业车辆轮胎行业将拓展线上销售渠道，提升品牌知名度和市场占有率。</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市场需求持续增长</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随着中国工业化和城市化进程的加速，工业车辆轮胎市场需求将持续增长，尤其在物流、建筑、采矿等领域。</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市场需求和消费趋势</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产业政策支持</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国家将继续出台相关产业政策，鼓励工业车辆轮胎行业的技术创新和转型升级，推动行业健康发展。</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环保法规趋严</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随着环保法规的趋严，工业车辆轮胎行业将面临更高的环保要求，促进行业绿色发展。</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市场准入和产品质量标准提高</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相关市场准入和产品质量标准的提高，将促使工业车辆轮胎行业提升产品质量和技术水平，增强市场竞争力。</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政策和法规影响分析</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https://d.book118.com/588041111034006030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2024-09-06T14:07:58.433</cp:lastPrinted>
  <dcterms:created xsi:type="dcterms:W3CDTF">2024-09-06T06:07:58Z</dcterms:created>
  <dcterms:modified xsi:type="dcterms:W3CDTF">2024-09-06T06:08:00Z</dcterms:modified>
</cp:coreProperties>
</file>