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E952F5-6A6C-4326-BA5F-1587599995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DC6B52-DE21-4308-91DD-1DA10F8C3C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55F151-BFC3-4257-8F94-08071C33CA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044345-98CC-4B70-BDF9-88762FA3CF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4EC016-01C9-4480-92E6-C8277806B3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8DFB7E-5121-41B0-9E1A-6DBF8C54AE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FF5030-9527-407B-AE25-0CB8F54419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6527AC-1A62-4395-8FEE-41955D739D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769772-8554-4360-9F80-58DC040A43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B34047-1B3C-4B95-AAA4-D0A296D310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7C57D7-3D10-48B0-9D5C-9C8F7C5F48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04201101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安全风险评估应急处置一图一卡一册</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2024-01-20</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安全风险评估概述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应急处置一图</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应急处置一卡</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应急处置一册</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安全风险评估与应急处置关系</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实践案例分享与讨论</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安全风险评估概述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安全风险评估是对潜在或现有的危险源及其可能导致的后果进行识别、分析和评价的过程。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通过评估，确定风险等级，为制定针对性应急措施提供依据，降低事故发生的概率和减轻事故后果。</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评估原则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科学性、系统性、综合性、适用性。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评估方法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定性评估、定量评估、半定量评估等。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评估原则与方法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708" r="1570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如地震、洪水、台风等。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自然灾害风险</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如火灾、爆炸、交通事故等。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事故灾难风险</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如传染病疫情、食品安全事件等。</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公共卫生风险</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如恐怖袭击、群体性事件等。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社会安全风险</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常见风险类型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应急处置一图</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流程图符号规范</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使用标准的流程图符号，如开始/结束符号、流程线、决策符号等，确保流程图的规范性和易读性。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流程步骤明确</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按照应急处置的实际流程，明确各个步骤及其先后顺序，包括预警、响应、处置、恢复等。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信息传递与反馈</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在流程图中体现信息传递和反馈机制，确保各相关部门和人员能够及时获取应急信息，实现协同应对。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应急流程图设计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关键措施制定</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针对关键节点，制定相应的应急措施，如启动应急预案、调配应急资源、请求外部支援等。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监控与调整</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对关键节点和措施实施情况进行实时监控，根据实际情况及时调整和优化应急处置流程。</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关键节点识别</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分析应急处置流程，识别出其中的关键节点，如决策点、资源调配点、协同配合点等。</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关键节点与措施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选择具有代表性的应急处置案例，如自然灾害、事故灾难、公共卫生事件等。</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实例选择</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对选定的案例进行深入分析，包括应急处置流程、关键节点与措施、处置效果等方面。</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案例分析</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从实例分析中提炼出应急处置的成功经验和不足之处，为完善应急处置流程和提升应急处置能力提供参考。</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经验总结</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应急处置一卡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危险源识别</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列出针对不同危险源的应急处理措施，如灭火、疏散、报告等。</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应急处置措施</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应急资源</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人员职责</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明确各岗位人员在应急处置中的职责和任务。</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标明可能存在的危险源，如火灾、泄漏、爆炸等。</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提供应急所需的资源信息，如应急电话、灭火器、安全出口等。</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应急卡片内容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根据企业或组织的实际情况，定制应急卡片的内容，选择适当的材质和尺寸进行制作。</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使用方法</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将应急卡片放置在显眼且易于取用的位置，确保相关人员能够迅速获取应急信息。定期组织人员进行应急演练，熟悉应急卡片的使用方法和应急处置流程。</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制作方法</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制作与使用方法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https://d.book118.com/588042011011006033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2024-09-10T20:12:17.481</cp:lastPrinted>
  <dcterms:created xsi:type="dcterms:W3CDTF">2024-09-10T12:12:17Z</dcterms:created>
  <dcterms:modified xsi:type="dcterms:W3CDTF">2024-09-10T12:12:19Z</dcterms:modified>
</cp:coreProperties>
</file>