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E7629-1606-41D7-B56C-FE84520B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D0FF-1570-4BC9-9E27-4F08C1A9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D7090-FF3D-4E04-952C-16D456CE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CA20B-33A4-4DD4-B64E-5B01F1EC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8FE64-4C92-4B81-8FC9-A3E9EE1E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5D53A-4EA5-4800-9248-D756D1C0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9261C-70F0-4B99-9804-E04CE4A5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72525-8D43-40F0-ABB3-85A71EB70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1168E-6F30-4520-AE15-3697FE11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D504B-FE6F-4899-8CDE-FFA7AEA5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A2A76-4C61-48B1-9EB9-9127BA4BF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204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学生违法犯罪：原因分析与预防策略\n## 1.大学生违法犯罪的现状与特点\n### 1.1大学生违法犯罪的类型及案例\n### 1.2大学生违法犯罪的年龄、性别分布\n### 1.3大学生违法犯罪的趋势与特点\n## 2.大学生违法犯罪的心理原因\n### 2.1心理压力与心理健康问题\n### 2.2家庭教育与性格培养\n### 2.3同伴影响与群体心理\n## 3.大学生违法犯罪的社会原因\n### 3.1社会环境的影响\n### 3.2学校教育与管理\n### 3.3家庭教育的缺失与失衡\n## 4.大学生违法犯罪的预防策略\n### 4.1加强心理健康教育与实践\n### 4.2优化家庭教育与沟通\n### 4.3深化学校教育改革与管理\n## 5.大学生违法犯罪的法律制裁与矫正\n### 5.1法律制裁与司法保护\n### 5.2矫正措施与心理治疗\n### 5.3社会支持与康复回归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700"/>
              <a:t>大学生违法犯罪：原因分析与预防策略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大学生违法犯罪的现状与特点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大学生违法犯罪的类型及案例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盗窃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案例：大学生张某因生活费用紧张，多次在校园内盗窃同学财物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类型：扒窃、入室盗窃等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诈骗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案例：大学生李某通过网络虚假兼职信息，诈骗多名同学钱财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类型：网络诈骗、电话诈骗等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案例：大学生王某因感情纠纷，持刀将同学刺伤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类型：打架斗殴、暴力伤害等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18-20岁：刚入学的大学生，法律意识较为淡薄，容易受到诱惑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21-23岁：大学生逐渐成熟，但仍存在一定的不稳定因素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24岁以上：毕业生，面临就业压力，可能出现违法犯罪行为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性别分布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男性：犯罪率相对较高，可能与性别特点和社会角色有关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女性：犯罪率相对较低，但在某些领域，如网络诈骗等方面表现突出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大学生违法犯罪的年龄、性别分布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大学生违法犯罪的趋势与特点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犯罪类型日益多样化，新兴犯罪手段不断涌现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犯罪手段更加智能化，利用网络、高科技等手段进行犯罪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犯罪群体化现象严重，犯罪团伙作案增多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犯罪动机多为经济压力、心理问题等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犯罪行为多与网络、社会关系密切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犯罪心理呈现年轻化、冲动化等特点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大学生违法犯罪的心理原因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大学生面临学业、就业等多重压力，可能导致心理失衡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压力无法释放，可能导致违法犯罪行为</a:t>
                </a:r>
                <a:endParaRPr/>
              </a:p>
            </p:txBody>
          </p:sp>
          <p:sp>
            <p:nvSpPr>
              <p:cNvPr id="23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学习压力</a:t>
                </a:r>
                <a:endParaRPr/>
              </a:p>
            </p:txBody>
          </p:sp>
        </p:grpSp>
        <p:grpSp>
          <p:nvGrpSpPr>
            <p:cNvPr id="23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大学生在人际交往中可能出现自卑、焦虑等心理问题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人际关系紧张可能引发冲突，导致违法犯罪行为</a:t>
                </a:r>
                <a:endParaRPr/>
              </a:p>
            </p:txBody>
          </p:sp>
        </p:grpSp>
        <p:grpSp>
          <p:nvGrpSpPr>
            <p:cNvPr id="23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</a:t>
                </a:r>
                <a:endParaRPr/>
              </a:p>
            </p:txBody>
          </p:sp>
          <p:sp>
            <p:nvSpPr>
              <p:cNvPr id="23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家庭关系紧张、单亲家庭等可能对大学生心理产生负面影响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心理问题可能导致违法犯罪行为的产生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心理压力与心理健康问题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家庭教育与性格培养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家庭教育缺失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家长忽视对孩子道德、法制等方面的教育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孩子容易受到不良信息的影响，走上违法犯罪道路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性格培养不足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家长过度溺爱，导致孩子过于自我，缺乏责任感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孩子在面对压力时，容易选择违法犯罪来解决问题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同伴影响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大学生容易受到同伴的影响，模仿犯罪行为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同伴间的压力、竞争可能导致违法犯罪行为的发生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群体心理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群体心理可能导致大学生在群体活动中失去独立思考能力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群体行为可能刺激大学生的犯罪冲动，导致违法犯罪行为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同伴影响与群体心理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大学生违法犯罪的社会原因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社会风气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社会上存在的不良风气、攀比心理等可能对大学生产生影响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大学生可能为追求物质享受，选择违法犯罪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网络环境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网络上的虚假信息、犯罪手段等可能对大学生造成误导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大学生可能在网络中结识不法分子，参与违法犯罪活动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社会环境的影响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https://d.book118.com/588042047121006037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大学生违法犯罪：原因分析与预防策略</vt:lpstr>
      <vt:lpstr>大学生违法犯罪的现状与特点</vt:lpstr>
      <vt:lpstr>PowerPoint Presentation</vt:lpstr>
      <vt:lpstr>PowerPoint Presentation</vt:lpstr>
      <vt:lpstr>PowerPoint Presentation</vt:lpstr>
      <vt:lpstr>大学生违法犯罪的心理原因</vt:lpstr>
      <vt:lpstr>PowerPoint Presentation</vt:lpstr>
      <vt:lpstr>PowerPoint Presentation</vt:lpstr>
      <vt:lpstr>PowerPoint Presentation</vt:lpstr>
      <vt:lpstr>大学生违法犯罪的社会原因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2024-09-17T18:16:27.703</cp:lastPrinted>
  <dcterms:created xsi:type="dcterms:W3CDTF">2024-09-17T10:16:27Z</dcterms:created>
  <dcterms:modified xsi:type="dcterms:W3CDTF">2024-09-17T10:16:29Z</dcterms:modified>
</cp:coreProperties>
</file>