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7CCEE09-734D-4BC0-83BC-BB31105266C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3A32E-064D-4FEB-B959-360ACC0A1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E3D75-6A56-4146-AFB0-77E57BBAF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7FCC9-D4B7-4127-8510-EB543685F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0F382-2D09-485B-9D9B-B96D5E70A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60F35-8E85-4418-ABAE-E74EDBE6A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38EF5-A38F-4425-B83A-6E286697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77E5E-57E2-4231-97D8-8825FB067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12313-3D93-4A62-AB21-03F10AAA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AF187-2658-45E2-91ED-F45EF3D99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3ABFE-7BDF-42D2-94E5-9FE311FAC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88A12-EA3C-403A-A474-F9257533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373199-31AE-4E36-9F9A-FC5FC4CC023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5CF3653-5FF4-4767-9A63-8D3E5D23768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205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阳台绿化在建设项目中的应用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项目背景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阳台绿化设计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阳台绿化施工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阳台绿化运营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阳台绿化效益评估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阳台绿化未来展望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项目概况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项目名称：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小区绿化项目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项目地点：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市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区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项目规模：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平方米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政府政策支持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鼓励绿色建设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支持生态环保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注重生态平衡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融入当地文化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社区居民需求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提升居住环境质量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增加绿化面积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竞争对手分析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绿化率、绿化设计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同类项目对比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高端社区、生态环保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创新设计、维护服务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技术可行性分析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种植方式、绿化植物选择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阳台绿化技术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定期修剪、浇水施肥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材料费用、人工费用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阳台绿化设计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设计理念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阳台绿化设计的理念主要包括以人为本、生态优先和绿色环保。通过设计人性化的绿化方案，让居民能够在阳台上感受到自然的气息，提升生活舒适度，同时注重生态环境的保护，倡导绿色环保意识。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设计方案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选择适合阳台环境的植物种类，考虑阳光、水分等因素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植物种类选择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确定阳台绿化的整体风格，如现代、自然、日式等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景观设计风格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通过植物布局、装饰等方式营造特定氛围，如休闲、清新、浪漫等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材料选用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选择符合设计要求的绿化材料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考虑材料的耐久性、美观性等因素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施工工艺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按照设计图纸指导进行施工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关注细节，确保施工质量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施工图纸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设计图纸展示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展示阳台绿化的整体设计图纸和分部图纸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标明植物位置、景观元素等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预算与计划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详细列出阳台绿化工程所需费用，包括材料、人工等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工程预算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监控施工进度，调整计划，确保工程顺利进行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进度计划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制定阳台绿化工程的施工时间计划，确保按时完成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施工周期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阳台绿化设计是现代建设项目中非常重要的环节，通过合理的设计理念和方案，细致的施工图纸和工艺，以及严格的预算和计划管理，可以打造出美观舒适的阳台绿化空间，提升居民的生活品质，同时也对生态环境起到积极的促进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阳台绿化施工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施工准备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在进行阳台绿化施工前，需要进行充分的准备工作。这包括材料的采购，设备的准备以及人员的分工。材料的选择和数量要充足，设备要保证工作正常，人员分工明确，确保施工顺利进行。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施工过程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清理阳台空间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场地准备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选择适合阳台环境的植物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植物栽种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定期浇水施肥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灌溉养护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确保绿化工程符合标准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施工验收标准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对施工中出现的问题及时整改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整改措施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定期检查施工质量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施工质量监督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使用安全防护设备，保障施工人员的安全。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制定应急预案，应对突发事件，保障施工顺利进行。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定期检查阳台装饰的安全隐患，及时消除可能的危险因素。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https://d.book118.com/588042050010006050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阳台绿化在建设项目中的应用</vt:lpstr>
      <vt:lpstr>目录</vt:lpstr>
      <vt:lpstr>第1章 项目背景</vt:lpstr>
      <vt:lpstr> </vt:lpstr>
      <vt:lpstr>需求分析</vt:lpstr>
      <vt:lpstr>竞争对手分析</vt:lpstr>
      <vt:lpstr>技术可行性分析</vt:lpstr>
      <vt:lpstr>第2章 阳台绿化设计</vt:lpstr>
      <vt:lpstr> </vt:lpstr>
      <vt:lpstr>设计方案</vt:lpstr>
      <vt:lpstr>施工图纸</vt:lpstr>
      <vt:lpstr>预算与计划</vt:lpstr>
      <vt:lpstr>总结</vt:lpstr>
      <vt:lpstr>第3章 阳台绿化施工</vt:lpstr>
      <vt:lpstr> </vt:lpstr>
      <vt:lpstr>施工过程</vt:lpstr>
      <vt:lpstr>质量控制</vt:lpstr>
      <vt:lpstr>安全管理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2024-09-29T14:09:15.302</cp:lastPrinted>
  <dcterms:created xsi:type="dcterms:W3CDTF">2024-09-29T06:09:15Z</dcterms:created>
  <dcterms:modified xsi:type="dcterms:W3CDTF">2024-09-29T06:09:17Z</dcterms:modified>
</cp:coreProperties>
</file>