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A03718B-7BC6-4D00-B71E-2ED5CBA2521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0844E6-2DD8-4EC3-B971-C2DD0EAE9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889CB-0FF5-4A97-B31A-CC6003167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7153CF-DBB5-478A-A681-0211491C9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5461AC-76A7-4057-9710-4687391403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0B49FC-EA82-43A7-872D-61680F004F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C05A39-32BF-413B-BC68-57E09A4F93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F9540C-13C0-4BAF-A3D1-B707BD9EC4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808CA-B492-48D2-A484-A407A41CB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C6764-CFB9-4497-89DE-C08F0CEAD9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7401E3-1BEE-4AD0-9526-A5A3C2901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8F0DE8-2AC1-42F7-BF12-54C46BF79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4331ADC-1076-42FC-BA74-5936A07EC1F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589E367-E723-444D-925C-462FE3BDFDC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205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安全生产安装培训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安全生产安装培训简介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安全生产法律法规解读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安全防护装备使用方法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安全生产检查和排查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安全生产应急预案</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安全生产宣传教育</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安全生产安装培训简介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什么是安全生产安装培训？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安全生产安装培训是指为了保障工作场所安全和人员健康，采用相关的培训方法和手段，对从事安装工作人员进行安全生产知识和技能的传授和培训。</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为什么需要安全生产安装培训？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涉及危险</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高空作业</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需要专业培训</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机械设备操作</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危险环境</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电气设备维护</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安全生产安装培训的重要性</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保障员工健康</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降低工伤事故率</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重要职责</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保障员工安全</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安全操作规范</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02"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事故预防知识</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危险识别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安全预警</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应急处理方法</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紧急撤离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急救措施</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安全防护用具</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正确使用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安全生产安装培训的内容</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严格执行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违规惩罚</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安全生产安装培训目的</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安全生产安装培训的目的是确保每位从事安装工作的人员都具备安全意识和应急处理能力，避免事故的发生，切实保障工作安全和员工身体健康。</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安全生产法律法规解读</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《安全生产法》解读</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《安全生产法》是我国安全生产领域的基本法律，规定了安全生产的基本原则、责任等内容，需要结合实际工作加以理解和遵守。</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安全生产标准</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规范劳动者的工作环境</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工作环境</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要求安全可靠的工作设备</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指导安全作业的流程</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作业程序</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安全生产责任制度</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安全生产责任制度是企业实施安全生产管理的基础，明确了各级管理人员和员工在安全生产中的责任和义务，需要通过安全生产安装培训加以强化。</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安全生产事故处理程序</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迅速响应并进行救援</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救援</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有效处理事故情况</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处理</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预防次生事故的发生</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避免次生事故</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安全责任</a:t>
            </a:r>
            <a:endParaRPr lang="en-US" sz="2200" b="0" strike="noStrike" spc="-1">
              <a:solidFill>
                <a:srgbClr val="000000"/>
              </a:solidFill>
              <a:latin typeface="Arial"/>
            </a:endParaRPr>
          </a:p>
        </p:txBody>
      </p:sp>
      <p:sp>
        <p:nvSpPr>
          <p:cNvPr id="14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企业主体责任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部门责任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个人责任</a:t>
            </a:r>
            <a:endParaRPr lang="en-US" sz="1500" b="0" strike="noStrike" spc="-1">
              <a:solidFill>
                <a:srgbClr val="000000"/>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执法监督</a:t>
            </a:r>
            <a:endParaRPr lang="en-US" sz="2200" b="0" strike="noStrike" spc="-1">
              <a:solidFill>
                <a:srgbClr val="000000"/>
              </a:solidFill>
              <a:latin typeface="Arial"/>
            </a:endParaRPr>
          </a:p>
        </p:txBody>
      </p:sp>
      <p:sp>
        <p:nvSpPr>
          <p:cNvPr id="15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政府部门监督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公众监督</a:t>
            </a:r>
            <a:endParaRPr lang="en-US" sz="1500" b="0" strike="noStrike" spc="-1">
              <a:solidFill>
                <a:srgbClr val="000000"/>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安全教育</a:t>
            </a:r>
            <a:endParaRPr lang="en-US" sz="2200" b="0" strike="noStrike" spc="-1">
              <a:solidFill>
                <a:srgbClr val="000000"/>
              </a:solidFill>
              <a:latin typeface="Arial"/>
            </a:endParaRPr>
          </a:p>
        </p:txBody>
      </p:sp>
      <p:sp>
        <p:nvSpPr>
          <p:cNvPr id="15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培训教育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宣传普及</a:t>
            </a:r>
            <a:endParaRPr lang="en-US" sz="1500" b="0" strike="noStrike" spc="-1">
              <a:solidFill>
                <a:srgbClr val="000000"/>
              </a:solidFill>
              <a:latin typeface="Arial"/>
            </a:endParaRPr>
          </a:p>
        </p:txBody>
      </p:sp>
      <p:sp>
        <p:nvSpPr>
          <p:cNvPr id="15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安全生产法律法规解读</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基本原则</a:t>
            </a:r>
            <a:endParaRPr lang="en-US" sz="2200" b="0" strike="noStrike" spc="-1">
              <a:solidFill>
                <a:srgbClr val="000000"/>
              </a:solidFill>
              <a:latin typeface="Arial"/>
            </a:endParaRPr>
          </a:p>
        </p:txBody>
      </p:sp>
      <p:sp>
        <p:nvSpPr>
          <p:cNvPr id="15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强调安全第一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预防为主</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安全生产标准</a:t>
            </a:r>
            <a:endParaRPr lang="en-US" sz="3600" b="0" strike="noStrike" spc="-1">
              <a:solidFill>
                <a:schemeClr val="dk1"/>
              </a:solidFill>
              <a:latin typeface="Arial"/>
            </a:endParaRPr>
          </a:p>
        </p:txBody>
      </p:sp>
      <p:sp>
        <p:nvSpPr>
          <p:cNvPr id="15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提供符合规定的工作环境</a:t>
            </a:r>
            <a:endParaRPr lang="en-US" sz="2000" b="0" strike="noStrike" spc="-1">
              <a:solidFill>
                <a:srgbClr val="000000"/>
              </a:solidFill>
              <a:latin typeface="Arial"/>
            </a:endParaRPr>
          </a:p>
        </p:txBody>
      </p:sp>
      <p:sp>
        <p:nvSpPr>
          <p:cNvPr id="16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工作环境规范</a:t>
            </a:r>
            <a:endParaRPr lang="en-US" sz="3000" b="0" strike="noStrike" spc="-1">
              <a:solidFill>
                <a:srgbClr val="000000"/>
              </a:solidFill>
              <a:latin typeface="Arial"/>
            </a:endParaRPr>
          </a:p>
        </p:txBody>
      </p:sp>
      <p:sp>
        <p:nvSpPr>
          <p:cNvPr id="16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规范作业流程</a:t>
            </a:r>
            <a:endParaRPr lang="en-US" sz="2000" b="0" strike="noStrike" spc="-1">
              <a:solidFill>
                <a:srgbClr val="000000"/>
              </a:solidFill>
              <a:latin typeface="Arial"/>
            </a:endParaRPr>
          </a:p>
        </p:txBody>
      </p:sp>
      <p:sp>
        <p:nvSpPr>
          <p:cNvPr id="16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作业程序指导</a:t>
            </a:r>
            <a:endParaRPr lang="en-US" sz="3000" b="0" strike="noStrike" spc="-1">
              <a:solidFill>
                <a:srgbClr val="000000"/>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确保设备正常运行</a:t>
            </a:r>
            <a:endParaRPr lang="en-US" sz="2000" b="0" strike="noStrike" spc="-1">
              <a:solidFill>
                <a:srgbClr val="000000"/>
              </a:solidFill>
              <a:latin typeface="Arial"/>
            </a:endParaRPr>
          </a:p>
        </p:txBody>
      </p:sp>
      <p:sp>
        <p:nvSpPr>
          <p:cNvPr id="16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设备安全要求</a:t>
            </a:r>
            <a:endParaRPr lang="en-US" sz="3000" b="0" strike="noStrike" spc="-1">
              <a:solidFill>
                <a:srgbClr val="000000"/>
              </a:solidFill>
              <a:latin typeface="Arial"/>
            </a:endParaRPr>
          </a:p>
        </p:txBody>
      </p:sp>
      <p:sp>
        <p:nvSpPr>
          <p:cNvPr id="167"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安全防护装备使用方法</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头盔的使用方法</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头盔是安全防护装备中的重要一环，正确佩戴头盔，并了解头盔的使用寿命和注意事项，可以有效保护头部安全。</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安全带的正确使用</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正确佩戴安全带</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检查安全带的磨损程度</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了解安全带的使用寿命</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防护眼镜的选择和使用</a:t>
            </a:r>
            <a:endParaRPr lang="en-US" sz="3600" b="0" strike="noStrike" spc="-1">
              <a:solidFill>
                <a:schemeClr val="dk1"/>
              </a:solidFill>
              <a:latin typeface="Arial"/>
            </a:endParaRPr>
          </a:p>
        </p:txBody>
      </p:sp>
      <p:sp>
        <p:nvSpPr>
          <p:cNvPr id="1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了解防护眼镜的种类</a:t>
            </a:r>
            <a:endParaRPr lang="en-US" sz="3000" b="0" strike="noStrike" spc="-1">
              <a:solidFill>
                <a:srgbClr val="000000"/>
              </a:solidFill>
              <a:latin typeface="Arial"/>
            </a:endParaRPr>
          </a:p>
        </p:txBody>
      </p:sp>
      <p:sp>
        <p:nvSpPr>
          <p:cNvPr id="1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正确使用防护眼镜</a:t>
            </a:r>
            <a:endParaRPr lang="en-US" sz="3000" b="0" strike="noStrike" spc="-1">
              <a:solidFill>
                <a:srgbClr val="000000"/>
              </a:solidFill>
              <a:latin typeface="Arial"/>
            </a:endParaRPr>
          </a:p>
        </p:txBody>
      </p:sp>
      <p:sp>
        <p:nvSpPr>
          <p:cNvPr id="193"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更换呼吸器滤芯</a:t>
            </a:r>
            <a:endParaRPr lang="en-US" sz="2200" b="0" strike="noStrike" spc="-1">
              <a:solidFill>
                <a:srgbClr val="000000"/>
              </a:solidFill>
              <a:latin typeface="Arial"/>
            </a:endParaRPr>
          </a:p>
        </p:txBody>
      </p:sp>
      <p:sp>
        <p:nvSpPr>
          <p:cNvPr id="1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按照说明书更换滤芯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确保滤芯使用期限内更换</a:t>
            </a:r>
            <a:endParaRPr lang="en-US" sz="1500" b="0" strike="noStrike" spc="-1">
              <a:solidFill>
                <a:srgbClr val="000000"/>
              </a:solidFill>
              <a:latin typeface="Arial"/>
            </a:endParaRPr>
          </a:p>
        </p:txBody>
      </p:sp>
      <p:sp>
        <p:nvSpPr>
          <p:cNvPr id="1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呼吸器的正确佩戴</a:t>
            </a:r>
            <a:endParaRPr lang="en-US" sz="3600" b="0" strike="noStrike" spc="-1">
              <a:solidFill>
                <a:schemeClr val="dk1"/>
              </a:solidFill>
              <a:latin typeface="Arial"/>
            </a:endParaRPr>
          </a:p>
        </p:txBody>
      </p:sp>
      <p:sp>
        <p:nvSpPr>
          <p:cNvPr id="2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如何正确佩戴呼吸器</a:t>
            </a:r>
            <a:endParaRPr lang="en-US" sz="2200" b="0" strike="noStrike" spc="-1">
              <a:solidFill>
                <a:srgbClr val="000000"/>
              </a:solidFill>
              <a:latin typeface="Arial"/>
            </a:endParaRPr>
          </a:p>
        </p:txBody>
      </p:sp>
      <p:sp>
        <p:nvSpPr>
          <p:cNvPr id="2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检查呼吸器密封性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调整呼吸器的松紧度</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https://d.book118.com/588042054010006050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安全生产安装培训</vt:lpstr>
      <vt:lpstr>目录</vt:lpstr>
      <vt:lpstr>第一章 安全生产安装培训简介</vt:lpstr>
      <vt:lpstr> </vt:lpstr>
      <vt:lpstr>为什么需要安全生产安装培训？</vt:lpstr>
      <vt:lpstr>安全生产安装培训的重要性</vt:lpstr>
      <vt:lpstr>安全生产安装培训的内容</vt:lpstr>
      <vt:lpstr>安全生产安装培训目的</vt:lpstr>
      <vt:lpstr>第二章 安全生产法律法规解读</vt:lpstr>
      <vt:lpstr>《安全生产法》解读</vt:lpstr>
      <vt:lpstr>安全生产标准</vt:lpstr>
      <vt:lpstr> </vt:lpstr>
      <vt:lpstr>安全生产事故处理程序</vt:lpstr>
      <vt:lpstr>安全生产法律法规解读</vt:lpstr>
      <vt:lpstr>安全生产标准</vt:lpstr>
      <vt:lpstr>第3章 安全防护装备使用方法</vt:lpstr>
      <vt:lpstr> </vt:lpstr>
      <vt:lpstr>安全带的正确使用</vt:lpstr>
      <vt:lpstr>防护眼镜的选择和使用</vt:lpstr>
      <vt:lpstr>呼吸器的正确佩戴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2024-09-29T14:09:17.292</cp:lastPrinted>
  <dcterms:created xsi:type="dcterms:W3CDTF">2024-09-29T06:09:17Z</dcterms:created>
  <dcterms:modified xsi:type="dcterms:W3CDTF">2024-09-29T06:09:19Z</dcterms:modified>
</cp:coreProperties>
</file>