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C41693-FACA-4C0A-ADCD-EF23EEF9F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0453E-1017-4977-9F31-FB1DF07B53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FAEBE1-B04D-4BED-BBDB-20FCE3B1F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A803BD-D4FF-4DB8-8A64-9C1E2A81A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56DC22-AEC3-4979-9A29-2B8E5F0E07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79F366-C1A7-45CD-9E55-2EA895C245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6C73FF-DE6B-43DB-B84C-FF02A479C2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FEAAE4-AAC7-4246-8BE9-0C609FE19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C2C25-A2FF-41F6-981F-31A2ED76A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A7E5F-B550-47E3-B033-EE260F848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446D81-30FD-408B-8ED1-3C19BDF1F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4300105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欧莱雅市场细分策略研究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汇报人：&lt;XXX&gt;</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欧莱雅公司概述</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市场细分的重要性</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欧莱雅市场细分策略</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欧莱雅市场细分策略的效果</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欧莱雅市场细分策略的挑战与对策</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未来欧莱雅市场细分策略的建议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欧莱雅公司概述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创立时间：1909年</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业务范围：全球</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总部地点：法国巴黎</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公司规模：员工数超过38000人，全球拥有超过150家工厂</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0042" b="1004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l="12950" r="12950"/>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35472" b="35472"/>
          <a:stretch>
            <a:fillRect/>
          </a:stretch>
        </p:blipFill>
        <p:spPr>
          <a:xfrm>
            <a:off x="8108829" y="3801273"/>
            <a:ext cx="3547872" cy="2267712"/>
          </a:xfrm>
          <a:prstGeom prst="rect">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294" b="429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包括洁面、爽肤水、面霜、精华液等产品，针对不同肤质和年龄段有不同的产品系列。</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护肤品</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包括口红、眼影、粉底液、腮红等产品，针对不同场合和需求有不同的产品系列。</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彩妆</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包括洗发水、护发素、发膜等产品，针对不同发质和发型有不同的产品系列。</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护发产品</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包括男性、女性和儿童香水，以及香氛身体护理产品等。</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香水</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市场细分的重要性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不同年龄段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欧莱雅根据不同年龄段的消费者需求，推出适合各个年龄段的产品，如针对年轻人的青春系列和针对成熟肌肤的抗衰老系列。</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不同性别</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欧莱雅针对男性和女性不同的肤质和护肤需求，分别推出男士护肤系列和女士护肤系列，满足不同性别的消费者。</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不同肤质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欧莱雅根据消费者的肤质差异，推出适合油性、干性和混合性肌肤的护肤产品，满足不同肤质消费者的需求。</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满足不同消费者需求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提高市场份额</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针对性推广</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通过市场细分，欧莱雅能够针对不同消费群体制定更有针对性的营销策略和推广活动，提高品牌知名度和市场份额。</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精准定位</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通过市场细分，欧莱雅能够更精准地定位目标消费者，为消费者提供更符合其需求的产品和服务，从而提高市场份额。</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766" b="67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通过市场细分，欧莱雅能够将有限的资源集中投入到特定的消费群体，提高资源利用效率。</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通过市场细分，欧莱雅能够更准确地评估不同消费群体的市场潜力和投入产出比，优化资源配置，提高整体效益。</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优化资源配置</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提高投入产出比</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集中资源</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欧莱雅市场细分策略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基于年龄的市场细分</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欧莱雅将市场细分为不同年龄段，针对不同年龄段消费者的需求和偏好制定相应的产品策略和营销策略。</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欧莱雅将市场细分为年轻、中年和老年等不同年龄段，针对年轻消费者追求时尚、个性和品质的特点，推出适合其需求的化妆品、护肤品和香水等产品；针对中年消费者注重保养、抗衰老的需求，推出相应的抗衰老产品；针对老年消费者关注健康、保养和皮肤松弛的需求，推出适合其需求的护肤品和保健品。</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欧莱雅不仅针对女性市场推出了一系列产品，还针对男性市场推出了专门的产品线，以满足不同性别消费者的需求。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欧莱雅深刻认识到男性化妆品市场的潜力，专门针对男性消费者的需求推出了相应的产品线，包括洁面、护肤、剃须等产品。这些产品注重简约、实用和高效，符合男性消费者的审美和需求。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基于性别市场细分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欧莱雅将市场细分为不同收入水平，针对不同收入水平的消费者制定相应的产品策略和营销策略。</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欧莱雅将市场细分为高、中、低等不同收入水平，针对高收入消费者追求高端、奢华的特点，推出相应的奢侈品牌和限量版产品；针对中等收入消费者注重品质和性价比的需求，推出性价比较高的化妆品和护肤品；针对低收入消费者关注价格和实惠的特点，推出相应价格适中的化妆品和护肤品。</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基于收入市场细分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https://d.book118.com/588043001054006030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2024-09-06T19:09:46.570</cp:lastPrinted>
  <dcterms:created xsi:type="dcterms:W3CDTF">2024-09-06T11:09:46Z</dcterms:created>
  <dcterms:modified xsi:type="dcterms:W3CDTF">2024-09-06T11:09:48Z</dcterms:modified>
</cp:coreProperties>
</file>