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51171-5D4C-47CD-9D83-EE387C65C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EEB05-0498-46ED-9F42-47CFD9D18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74335-E5C6-4F10-87D7-04B8DD9EA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9160E-C70C-4ED8-AD59-4F8A114D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478BE-ECF3-4209-A4F7-F7FB0FB8F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15A93-C3D1-4E1E-9237-A9D954749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934E9-43D4-4672-BA53-B244E6451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E4D9E-73C4-4216-8759-FDCDDCA59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8B535-A815-47BF-B76C-A2EB0373A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4A10A-14D6-49B6-B42C-0B062BCAC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9B0FF-D167-42EF-89A7-046B0F18A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3003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述职报告派出所民警工作总结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维护辖区治安秩序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处理各类案件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服务群众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社区警务工作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通过巡逻、执勤等措施，确保辖区内治安稳定，减少治安事件的发生。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调查、处理辖区内的各类案件，包括治安案件、刑事案件等，保障公民的合法权益。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为辖区居民提供服务，包括解答法律咨询、处理户籍相关事务等。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深入社区，了解社情民意，开展安全宣传教育，提高居民安全意识。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通过加强巡逻、执勤等措施，降低辖区内治安事件和刑事案件的发案率。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降低辖区发案率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加大调查、处理力度，提高各类案件的侦破率，保障公民的合法权益。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提高案件侦破率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优化服务流程，提高服务质量，提升辖区居民对派出所工作的满意度。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提高服务满意度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通过开展安全宣传教育活动，提高居民的安全意识和自我防范能力。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增强居民安全意识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通过增加巡逻执勤频次和力度，提高对辖区治安的掌控能力。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加强巡逻执勤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强化案件侦破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开展安全宣传教育活动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加大对各类案件的调查、处理力度，提高侦破率。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简化服务流程，提高服务效率，提升辖区居民满意度。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通过举办安全知识讲座、发放宣传资料等方式，提高居民的安全意识和自我防范能力。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定期对辖区内的重点区域进行治安巡逻，有效预防和减少治安案件的发生。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治安巡逻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治安隐患排查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对辖区内的场所、单位进行治安隐患排查，及时发现并消除安全隐患。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开展治安宣传教育活动，提高居民的自我防范意识和安全意识。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及时、准确、高效地处理各类警情，确保案件得到及时处理。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接处警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对辖区内发生的案件进行调查取证，搜集证据，确保案件得到依法处理。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案件调查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将调查取证完成的案件及时移送检察机关审查起诉，确保案件得到公正处理。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案件移送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社区走访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定期对辖区内的社区进行走访，了解社情民意，及时解决居民反映的问题。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为社区居民提供便民服务，如办理户口、身份证等业务。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社区调解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对社区内的矛盾纠纷进行调解，化解居民之间的矛盾，维护社区和谐稳定。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https://d.book118.com/588043003054006030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2024-09-06T19:09:47.312</cp:lastPrinted>
  <dcterms:created xsi:type="dcterms:W3CDTF">2024-09-06T11:09:47Z</dcterms:created>
  <dcterms:modified xsi:type="dcterms:W3CDTF">2024-09-06T11:09:49Z</dcterms:modified>
</cp:coreProperties>
</file>