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C76E06-D26E-4F42-9166-DBF05A032A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55627B-895E-41E5-A2DE-432414893A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2D666A-B302-48B7-9EA3-5304396D77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D514DC-3A3D-428F-BE2B-A928D72BD2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7B0D863-6A99-43F8-AFBB-7013B50D38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880F40A-21C4-4230-8FE2-03AF4B42A7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43DFBCD-2361-45B7-AC07-1D16C6FD11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199198-6D83-4786-8BD2-B7EB299510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08CC2D-0619-4B6F-A566-429573409E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E8D1C5-7502-4A85-B678-1FCE74A307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D84BD8-B59B-488A-914C-15FAE36ADE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804301114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手足口病初二五班四组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手足口病概述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预防措施与教育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班级防控工作部署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家长参与及合作方案制定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总结回顾与展望未来工作方向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手足口病概述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9" r="8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手足口病是一种由肠道病毒引起的常见传染病，以婴幼儿发病为主，主要通过接触患者鼻咽分泌物、唾液、疱疹液、粪便等传播。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手足口病主要由柯萨奇病毒A16型（Cox A16）和肠道病毒71型（EV 71）等肠道病毒引起。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定义与发病原因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发病原因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传播途径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手足口病主要通过消化道、呼吸道和密切接触等途径传播。患者和隐性感染者的粪便、呼吸道分泌物及疱疹液等均可成为传染源。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易感人群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婴幼儿和儿童普遍易感，尤其是5岁以下的儿童。成人感染后一般不发病，但会将病毒传播给儿童。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3486" r="2348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传播途径及易感人群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足口病潜伏期多为2～10天，平均3～5天。表现为发热、口痛、厌食、口腔黏膜出现散在疱疹或溃疡，手、足、臀部、臂部、腿部出现斑丘疹，后转为疱疹，疱疹周围可有炎性红晕，疱内液体较少。手足部较多，掌背面均有。皮疹数少则几个多则几十个。消退后不留痕迹，无色素沉着。部分病例仅表现为皮疹或疱疹性咽峡炎。多在一周内痊愈，预后良好。部分病例皮疹表现不典型，如单一部位或仅表现为斑丘疹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诊断依据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流行病学资料、临床表现、实验室检查等综合分析做出诊断。在流行季节发病，常见于学龄前儿童，婴幼儿多见。发热伴手、足、口、臀部皮疹，部分病例可无发热。极少数重症病例皮疹不典型，临床诊断困难，需结合病原学或血清学检查做出诊断。无皮疹病例，临床不宜诊断为手足口病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临床表现与诊断依据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预防措施与教育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不喝生水、不吃生冷食物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避免病毒通过消化道传播。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保持双手清洁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经常用肥皂和流动水洗手，特别是在饭前、便后以及接触公共物品后。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不随地吐痰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避免将病毒通过飞沫传播给他人。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个人卫生习惯培养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486" b="148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14" r="51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环境卫生整治要求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定期清扫室内外环境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保持环境整洁，减少病毒滋生和传播的机会。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消毒公共设施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如门把手、楼梯扶手、桌面等，以降低病毒传播风险。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加强通风换气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保持室内空气流通，有助于降低病毒浓度。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064" r="16064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尽量减少与患病者的接触，以降低感染风险。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避免与患病者密切接触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如毛巾、餐具、玩具等，以减少病毒交叉传播的可能。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不共用个人物品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在手足口病高发期，尽量减少到人群密集、空气流通差的公共场所，以降低感染风险。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减少到人群密集场所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避免接触传染源策略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班级防控工作部署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https://d.book118.com/588043011140006035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2024-09-14T22:52:32.455</cp:lastPrinted>
  <dcterms:created xsi:type="dcterms:W3CDTF">2024-09-14T14:52:32Z</dcterms:created>
  <dcterms:modified xsi:type="dcterms:W3CDTF">2024-09-14T14:52:34Z</dcterms:modified>
</cp:coreProperties>
</file>