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71D7CEA-97BC-46E8-A0C3-8875F80F5B4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41798-B99E-4286-89FE-8786BB241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2A431-E2A3-4653-95EC-11B823994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24ABF-A95D-4891-A1DB-BAF0FA56F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9BA09-2A31-488A-BF60-25CAE5142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719DB-4CEC-4E2F-A2C3-3B1AD237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167B8-1DAC-48B4-85B5-7AEA6842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DA1B9-7896-4C00-8F40-457B84142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81058-6D60-49CE-8E35-7E64B39B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FF34B-841D-402F-8A48-731BE65DC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74C52-54E7-48E7-B33C-3DABCE0C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AB18E-086D-43A3-BE84-A2A071173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C9DA342-6AA5-4386-ADBC-039D1D6D275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F5FC196-E8D9-4AD2-AD16-F9870E809DC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3027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打印技术在医疗器械生产方面的前景展望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打印技术在医疗器械生产方面的重要性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打印技术在医疗器械生产中的实际应用案例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打印技术在医疗器械生产中的未来发展趋势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打印技术在医疗器械生产中的市场前景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打印技术是一种通过逐层堆积材料制造物体的技术，可以快速、精确地生产各种物品。该技术的应用领域越来越广泛，其中医疗器械领域的发展尤为引人注目。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打印技术利用计算机辅助设计软件将物体切割成薄层，然后通过打印头逐层堆积材料来制造物体。这种逐层堆积的制造方法使得医疗器械的定制化生产成为可能。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个性化定制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汽车制造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轻量化设计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医疗器械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快速原型制作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打印技术在医疗器械生产中的优势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根据患者需求定制医疗器械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提高治疗效果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精准匹配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加快新产品开发周期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快速原型制作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打印技术在医疗器械生产中的应用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提高医护人员技能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手术模拟器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义肢与假体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快速可靠的生产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医疗器械零部件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精准治疗规划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口腔颌面外科模型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打印技术在医疗器械设计中的挑战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生物相容性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行业认可的标准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精细度与耐用性的平衡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制造精度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打印技术在医疗器械生产方面的重要性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打印技术在医疗器械中的应用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打印技术可以根据患者的具体需求，定制化生产医疗器械，提高患者的治疗效果。这种个性化定制的医疗器械可以更好地适应患者的身体特点，从而提供更有效的治疗方案。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提高效益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降低生产成本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增加定制化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提高生产灵活性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缩短生产周期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打印技术在医疗器械生产中的挑战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寻找适合医疗器械的材料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材料选择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确保医疗器械符合标准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质量控制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不断创新提高生产质量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生产灵活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比较传统生产和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生产周期长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随着科技的不断进步，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打印技术在医疗器械生产领域的应用前景广阔。未来，随着材料技术、生产速度和质量控制的不断提升，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打印技术将在医疗器械生产中发挥更加重要的作用，为医疗行业带来更多创新和突破。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打印技术在医疗器械生产中的实际应用案例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打印技术在义肢生产中的应用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打印技术，可以根据患者的具体需求，定制化制造义肢，提高患者生活质量。这种个性化定制的方式可以更好地满足不同患者的需求，让他们更好地融入社会和恢复生活正常。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打印技术在牙科领域中的应用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利用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打印技术精确制造种植牙，提高种植牙手术成功率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种植牙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定制化牙套可以更好地适应患者口腔结构，提高舒适度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牙套制作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根据患者口腔情况，通过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打印技术制造符合需求的义齿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义齿制造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打印技术在手术模拟中的应用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医生利用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打印技术制造高度仿真的手术模型，进行手术前模拟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手术模型制造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提前制造手术模型可以帮助医生制定更精准的手术方案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术前规划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通过手术模拟，医生可以评估手术风险，提高手术成功率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手术风险评估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打印技术在医疗器械生产中的优势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根据患者需求个性化定制医疗器械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打印技术可以制造精密的医疗器械，提高治疗效果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精密制造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比传统制造方法更快速生产医疗器械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在一定程度上降低医疗器械生产成本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随着科技的不断发展，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打印技术在医疗器械生产领域的应用前景广阔。未来，随着材料科学和技术的进步，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打印技术将能够制造更复杂、更具功能性的医疗器械，为医疗行业带来更多革新。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https://d.book118.com/588043027077006047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3D打印技术在医疗器械生产方面的前景展望</vt:lpstr>
      <vt:lpstr>目录</vt:lpstr>
      <vt:lpstr>第一章 3D打印技术简介</vt:lpstr>
      <vt:lpstr>3D打印技术概述</vt:lpstr>
      <vt:lpstr> </vt:lpstr>
      <vt:lpstr>3D打印技术应用领域</vt:lpstr>
      <vt:lpstr>3D打印技术在医疗器械生产中的优势</vt:lpstr>
      <vt:lpstr>3D打印技术在医疗器械生产中的应用</vt:lpstr>
      <vt:lpstr>3D打印技术在医疗器械设计中的挑战</vt:lpstr>
      <vt:lpstr>第2章 3D打印技术在医疗器械生产方面的重要性</vt:lpstr>
      <vt:lpstr> </vt:lpstr>
      <vt:lpstr>3D打印技术优势</vt:lpstr>
      <vt:lpstr>3D打印技术在医疗器械生产中的挑战</vt:lpstr>
      <vt:lpstr>比较传统生产和3D打印技术</vt:lpstr>
      <vt:lpstr>未来发展趋势</vt:lpstr>
      <vt:lpstr>第3章 3D打印技术在医疗器械生产中的实际应用案例</vt:lpstr>
      <vt:lpstr> </vt:lpstr>
      <vt:lpstr>3D打印技术在牙科领域中的应用</vt:lpstr>
      <vt:lpstr>3D打印技术在手术模拟中的应用</vt:lpstr>
      <vt:lpstr>3D打印技术在医疗器械生产中的优势</vt:lpstr>
      <vt:lpstr>未来发展趋势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2024-09-28T23:22:26.972</cp:lastPrinted>
  <dcterms:created xsi:type="dcterms:W3CDTF">2024-09-28T15:22:26Z</dcterms:created>
  <dcterms:modified xsi:type="dcterms:W3CDTF">2024-09-28T15:22:29Z</dcterms:modified>
</cp:coreProperties>
</file>