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79BB5-DA62-4EDE-B125-583B38E74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21A95-8C0A-417E-9DCE-9922AA01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04CEE-6F41-4B65-BDAD-34D2F64CF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E42E8-A5E0-4501-8E78-9B6F832CF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25F72-72EE-43F2-94C6-63B2DFBAD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D5A61-D55A-4165-8C52-2475111DE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6E5DE-235A-4D5A-AFDC-540653B4F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F8C54-25A3-4036-92CF-9F7B9F63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18640-8692-47AE-BD80-D8AB65FE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3D7D9-7DDE-4390-80F2-90FE634E3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21733-896E-442D-AAAA-E3F57DA4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50140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护肤品促销策略案例分析报告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护肤品市场概述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护肤品市场概述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护肤品市场规模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护肤品市场规模持续扩大，随着人们生活水平的提高和护肤意识的增强，市场需求不断增长。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护肤品市场细分领域众多，包括基础护肤品、功效性护肤品、男士护肤品等，各细分市场均有一定的发展空间。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护肤品市场竞争激烈，品牌众多，价格差异大，消费者选择多样。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护肤品市场消费群体年轻化，消费者对产品的品质、成分、功效以及品牌形象等方面要求越来越高。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护肤品市场特点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护肤品市场将更加注重科技含量和研发能力，新型生物科技、纳米技术等高科技在护肤品领域的应用将更加广泛。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护肤品市场将更加注重天然、环保、安全的成分，有机、天然的护肤品将越来越受到消费者的青睐。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护肤品市场发展趋势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护肤品市场将更加注重个性化、定制化服务，针对不同肤质、年龄、性别等人群提供个性化的护肤方案将成为趋势。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护肤品市场将更加注重线上线下融合，线上渠道将逐渐成为主流销售渠道，线下渠道则将更加注重体验和服务。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促销策略案例分析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精准定位，多渠道营销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兰蔻小黑瓶通过精准定位目标客户群体，采用多渠道营销策略，包括线上和线下活动、社交媒体推广和KOL合作等，成功提升了品牌知名度和销售额。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33" r="236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案例一：兰蔻小黑瓶促销策略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906" r="339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创新体验，强化品牌形象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资生堂红腰子精华通过创新体验营销，如试用装派发、肌肤测试等，让消费者深入了解产品功效，同时强化品牌形象，提升消费者忠诚度。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案例二：资生堂红腰子精华促销策略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情感共鸣，提升品牌认同感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雅诗兰黛小棕瓶眼霜通过情感化的广告和营销活动，引起消费者的情感共鸣，提升品牌认同感。同时，结合线上线下的促销活动，提高销售效果。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案例三：雅诗兰黛小棕瓶眼霜促销策略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促销策略总结与建议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https://d.book118.com/588045014002006032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2024-09-09T04:29:10.725</cp:lastPrinted>
  <dcterms:created xsi:type="dcterms:W3CDTF">2024-09-08T20:29:10Z</dcterms:created>
  <dcterms:modified xsi:type="dcterms:W3CDTF">2024-09-08T20:29:12Z</dcterms:modified>
</cp:coreProperties>
</file>