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E532DF-E681-4B98-BEEA-354C573339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D3EC70-BD7F-4799-B101-6F3CC71227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A1E1E7-A4E4-43A2-9878-432117B14C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0D505B1-235C-4DDC-A396-D49C624D0A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23F63D-840A-4EA7-8CC3-F656F3D3AC1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2B9DE0-18DE-4C5E-AC70-CA3DCEE86CC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880A1B-392A-406A-9ED8-9B0322EA7CF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EC253D-DA6B-4994-A826-87F7143393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2A40EA-A33D-4129-8E72-9A6E25A752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944686-E3A1-4C00-8B50-50D54B8924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49CA7E-233D-4764-A320-20A631BA10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04506705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智能物流系统优化</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物流系统现状与问题分析
 智能技术在物流中的应用
 物流流程自动化与智能化
 数据驱动的物流决策支持
 物流网络优化与资源配置
 智能仓储管理与库存控制
 物流配送路径规划与优化
 智能物流系统的未来发展趋势</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物流系统现状与问题分析</a:t>
            </a:r>
          </a:p>
        </p:txBody>
      </p:sp>
      <p:sp>
        <p:nvSpPr>
          <p:cNvPr id="3" name="Subtitle 2"/>
          <p:cNvSpPr>
            <a:spLocks noGrp="1"/>
          </p:cNvSpPr>
          <p:nvPr>
            <p:ph type="subTitle" idx="1"/>
          </p:nvPr>
        </p:nvSpPr>
        <p:spPr/>
        <p:txBody>
          <a:bodyPr/>
          <a:lstStyle/>
          <a:p>
            <a:r>
              <a:t>智能物流系统优化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物流系统现状与问题分析</a:t>
            </a:r>
          </a:p>
        </p:txBody>
      </p:sp>
      <p:sp>
        <p:nvSpPr>
          <p:cNvPr id="3" name="Text Placeholder 2"/>
          <p:cNvSpPr>
            <a:spLocks noGrp="1"/>
          </p:cNvSpPr>
          <p:nvPr>
            <p:ph type="body" idx="1"/>
          </p:nvPr>
        </p:nvSpPr>
        <p:spPr/>
        <p:txBody>
          <a:bodyPr/>
          <a:lstStyle/>
          <a:p>
            <a:r>
              <a:t>智能物流系统优化</a:t>
            </a:r>
          </a:p>
        </p:txBody>
      </p:sp>
      <p:sp>
        <p:nvSpPr>
          <p:cNvPr id="4" name="Content Placeholder 3"/>
          <p:cNvSpPr>
            <a:spLocks noGrp="1"/>
          </p:cNvSpPr>
          <p:nvPr>
            <p:ph sz="half" idx="2"/>
          </p:nvPr>
        </p:nvSpPr>
        <p:spPr/>
        <p:txBody>
          <a:bodyPr/>
          <a:lstStyle/>
          <a:p>
            <a:r>
              <a:t>1. 当前物流系统的自动化程度不足，导致效率低下，成本高昂。随着电子商务的快速发展，消费者对物流速度和服务质量的要求越来越高，传统的物流模式已经无法满足现代市场的需求。因此，通过引入智能化技术来提高物流系统的效率和灵活性成为当务之急。</a:t>
            </a:r>
          </a:p>
          <a:p>
            <a:r>
              <a:t>2. 物流行业面临的主要问题包括运输成本高、库存管理复杂、配送效率低以及信息孤岛现象严重。这些问题不仅影响了企业的经济效益，还制约了行业的可持续发展。为了解决这些问题，企业需要借助先进的智能技术，如物联网（IoT）、大数据分析和人工智能（AI），来实现物流系统的优化升级。</a:t>
            </a:r>
          </a:p>
          <a:p>
            <a:r>
              <a:t>3. 智能物流系统的优化可以从以下几个方面入手：首先，通过物联网技术实现对货物和设备的实时监控，提高运输过程的透明度和可控性；其次，运用大数据分析技术对海量物流数据进行挖掘和分析，为决策者提供有价值的洞察和建议；最后，利用人工智能算法优化仓储管理和配送路线规划，降低运营成本，提高服务质量。</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物流系统现状与问题分析</a:t>
            </a:r>
          </a:p>
        </p:txBody>
      </p:sp>
      <p:sp>
        <p:nvSpPr>
          <p:cNvPr id="3" name="Text Placeholder 2"/>
          <p:cNvSpPr>
            <a:spLocks noGrp="1"/>
          </p:cNvSpPr>
          <p:nvPr>
            <p:ph type="body" idx="1"/>
          </p:nvPr>
        </p:nvSpPr>
        <p:spPr/>
        <p:txBody>
          <a:bodyPr/>
          <a:lstStyle/>
          <a:p>
            <a:r>
              <a:t>物流系统现状与问题分析</a:t>
            </a:r>
          </a:p>
        </p:txBody>
      </p:sp>
      <p:sp>
        <p:nvSpPr>
          <p:cNvPr id="4" name="Content Placeholder 3"/>
          <p:cNvSpPr>
            <a:spLocks noGrp="1"/>
          </p:cNvSpPr>
          <p:nvPr>
            <p:ph sz="half" idx="2"/>
          </p:nvPr>
        </p:nvSpPr>
        <p:spPr/>
        <p:txBody>
          <a:bodyPr/>
          <a:lstStyle/>
          <a:p>
            <a:r>
              <a:t>1. 物流系统现状：目前，全球物流行业正处于数字化转型的关键时期。许多企业已经开始采用云计算、大数据、物联网和人工智能等技术来提升物流服务的质量和效率。然而，由于技术和基础设施的限制，物流系统的整体智能化水平仍然较低，无法满足日益增长的物流需求。</a:t>
            </a:r>
          </a:p>
          <a:p>
            <a:r>
              <a:t>2. 问题分析：物流系统面临的问题主要包括运输成本高、配送效率低、库存管理复杂和信息孤岛现象严重。这些问题导致企业在市场竞争中处于劣势地位，限制了行业的发展潜力。为了应对这些挑战，企业需要加大对智能物流技术的研发投入，提高物流系统的自动化和智能化水平。</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智能技术在物流中的应用</a:t>
            </a:r>
          </a:p>
        </p:txBody>
      </p:sp>
      <p:sp>
        <p:nvSpPr>
          <p:cNvPr id="3" name="Subtitle 2"/>
          <p:cNvSpPr>
            <a:spLocks noGrp="1"/>
          </p:cNvSpPr>
          <p:nvPr>
            <p:ph type="subTitle" idx="1"/>
          </p:nvPr>
        </p:nvSpPr>
        <p:spPr/>
        <p:txBody>
          <a:bodyPr/>
          <a:lstStyle/>
          <a:p>
            <a:r>
              <a:t>智能物流系统优化</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智能技术在物流中的应用</a:t>
            </a:r>
          </a:p>
        </p:txBody>
      </p:sp>
      <p:sp>
        <p:nvSpPr>
          <p:cNvPr id="3" name="Text Placeholder 2"/>
          <p:cNvSpPr>
            <a:spLocks noGrp="1"/>
          </p:cNvSpPr>
          <p:nvPr>
            <p:ph type="body" idx="1"/>
          </p:nvPr>
        </p:nvSpPr>
        <p:spPr/>
        <p:txBody>
          <a:bodyPr/>
          <a:lstStyle/>
          <a:p>
            <a:r>
              <a:t>智能技术在物流中的应用</a:t>
            </a:r>
          </a:p>
        </p:txBody>
      </p:sp>
      <p:sp>
        <p:nvSpPr>
          <p:cNvPr id="4" name="Content Placeholder 3"/>
          <p:cNvSpPr>
            <a:spLocks noGrp="1"/>
          </p:cNvSpPr>
          <p:nvPr>
            <p:ph sz="half" idx="2"/>
          </p:nvPr>
        </p:nvSpPr>
        <p:spPr/>
        <p:txBody>
          <a:bodyPr/>
          <a:lstStyle/>
          <a:p>
            <a:r>
              <a:t>1. 自动化仓储与分拣：通过使用机器人技术，如自动化叉车、拣选机器人和无人搬运车辆（AGV），实现仓库内货物的自动搬运和分拣。这些机器人可以精确地执行任务，减少人为错误，提高效率。此外，它们可以在危险或不适合人类工作的环境中操作。</a:t>
            </a:r>
          </a:p>
          <a:p>
            <a:r>
              <a:t>2. 实时追踪与监控：物联网（IoT）设备和传感器被用于实时追踪货物的位置和状态。这包括温度、湿度和其他可能影响货物质量的参数。这种追踪能力对于确保产品质量和满足客户期望至关重要。</a:t>
            </a:r>
          </a:p>
          <a:p>
            <a:r>
              <a:t>3. 预测性维护：通过对设备数据的分析，机器学习算法可以预测潜在的故障和维护需求。这有助于提前安排维修，避免生产中断和额外的成本。</a:t>
            </a:r>
          </a:p>
          <a:p>
            <a:r>
              <a:t>4. 智能路径规划：通过使用先进的算法和大数据，物流公司可以优化路线规划，减少运输时间和成本。这包括考虑交通状况、天气条件和最佳行驶时间等因素。</a:t>
            </a:r>
          </a:p>
          <a:p>
            <a:r>
              <a:t>5. 无人机配送：无人机在最后一公里配送中显示出巨大潜力，特别是在人口密集的城市地区。无人机可以快速、安全地将包裹送达目的地，同时减少交通拥堵和碳排放。</a:t>
            </a:r>
          </a:p>
          <a:p>
            <a:r>
              <a:t>6. 区块链技术：区块链技术可以提供透明度和安全性，确保供应链中的各方都可以访问到真实和经过验证的信息。这有助于防止欺诈和假冒产品，提高消费者信心。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物流流程自动化与智能化</a:t>
            </a:r>
          </a:p>
        </p:txBody>
      </p:sp>
      <p:sp>
        <p:nvSpPr>
          <p:cNvPr id="3" name="Subtitle 2"/>
          <p:cNvSpPr>
            <a:spLocks noGrp="1"/>
          </p:cNvSpPr>
          <p:nvPr>
            <p:ph type="subTitle" idx="1"/>
          </p:nvPr>
        </p:nvSpPr>
        <p:spPr/>
        <p:txBody>
          <a:bodyPr/>
          <a:lstStyle/>
          <a:p>
            <a:r>
              <a:t>智能物流系统优化</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物流流程自动化与智能化</a:t>
            </a:r>
          </a:p>
        </p:txBody>
      </p:sp>
      <p:sp>
        <p:nvSpPr>
          <p:cNvPr id="3" name="Text Placeholder 2"/>
          <p:cNvSpPr>
            <a:spLocks noGrp="1"/>
          </p:cNvSpPr>
          <p:nvPr>
            <p:ph type="body" idx="1"/>
          </p:nvPr>
        </p:nvSpPr>
        <p:spPr/>
        <p:txBody>
          <a:bodyPr/>
          <a:lstStyle/>
          <a:p>
            <a:r>
              <a:t>物流流程自动化</a:t>
            </a:r>
          </a:p>
        </p:txBody>
      </p:sp>
      <p:sp>
        <p:nvSpPr>
          <p:cNvPr id="4" name="Content Placeholder 3"/>
          <p:cNvSpPr>
            <a:spLocks noGrp="1"/>
          </p:cNvSpPr>
          <p:nvPr>
            <p:ph sz="half" idx="2"/>
          </p:nvPr>
        </p:nvSpPr>
        <p:spPr/>
        <p:txBody>
          <a:bodyPr/>
          <a:lstStyle/>
          <a:p>
            <a:r>
              <a:t>1. 技术驱动下的效率提升：随着物联网(IoT)、大数据、人工智能等技术的发展，物流行业正逐步实现从传统人工操作向自动化转变。通过引入自动化设备如无人搬运车(AGV)、自动分拣机器人等，企业能显著提高货物处理速度，减少人力成本，并降低错误率。例如，京东物流在多个仓库部署了自动化设备，使得订单处理能力提高了50%以上。</a:t>
            </a:r>
          </a:p>
          <a:p>
            <a:r>
              <a:t>2. 实时监控与数据分析：自动化系统能够实时收集和处理大量物流数据，为企业决策者提供实时的业务洞察。通过对运输路径、库存水平、配送时间等关键指标的分析，企业可以优化资源配置，预测潜在问题，并做出快速响应。例如，亚马逊使用其先进的算法对供应链进行实时监控，以实现高效的库存管理和配送调度。</a:t>
            </a:r>
          </a:p>
          <a:p>
            <a:r>
              <a:t>3. 柔性化生产与个性化服务：自动化技术的应用不仅提升了物流效率，还使企业能够更好地满足消费者的个性化需求。通过自动化生产线和智能仓储系统，企业能够快速调整生产策略，实现小批量、多批次的生产模式，从而缩短产品上市时间，提高客户满意度。例如，阿里巴巴旗下的菜鸟网络通过自动化仓库实现了“秒级”发货，极大提升了消费者体验。</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物流流程自动化与智能化</a:t>
            </a:r>
          </a:p>
        </p:txBody>
      </p:sp>
      <p:sp>
        <p:nvSpPr>
          <p:cNvPr id="3" name="Text Placeholder 2"/>
          <p:cNvSpPr>
            <a:spLocks noGrp="1"/>
          </p:cNvSpPr>
          <p:nvPr>
            <p:ph type="body" idx="1"/>
          </p:nvPr>
        </p:nvSpPr>
        <p:spPr/>
        <p:txBody>
          <a:bodyPr/>
          <a:lstStyle/>
          <a:p>
            <a:r>
              <a:t>物流流程智能化</a:t>
            </a:r>
          </a:p>
        </p:txBody>
      </p:sp>
      <p:sp>
        <p:nvSpPr>
          <p:cNvPr id="4" name="Content Placeholder 3"/>
          <p:cNvSpPr>
            <a:spLocks noGrp="1"/>
          </p:cNvSpPr>
          <p:nvPr>
            <p:ph sz="half" idx="2"/>
          </p:nvPr>
        </p:nvSpPr>
        <p:spPr/>
        <p:txBody>
          <a:bodyPr/>
          <a:lstStyle/>
          <a:p>
            <a:r>
              <a:t>1. 智能决策支持系统：借助机器学习、深度学习等技术，物流企业可以开发出更加智能化的决策支持系统。这些系统能够分析历史数据，识别运输过程中的瓶颈和风险点，并为管理者提供优化建议。例如，顺丰速运通过建立智能决策平台，成功降低了运营成本，提高了运输效率。</a:t>
            </a:r>
          </a:p>
          <a:p>
            <a:r>
              <a:t>2. 智能路径规划与优化：智能物流系统可以根据实时路况信息、天气条件等因素，为运输车辆规划最佳路线。这不仅减少了运输时间和成本，还有助于减少碳排放，实现绿色物流。例如，谷歌地图的实时交通功能已经帮助许多物流公司优化了他们的运输路线。</a:t>
            </a:r>
          </a:p>
          <a:p>
            <a:r>
              <a:t>3. 智能仓储管理：通过集成智能传感器和自动化设备，现代仓储管理系统可以实现对库存的实时监控和精准控制。此外，智能仓储系统还可以根据销售数据和预测模型，自动调整库存水平，减少过剩或缺货现象。例如，沃尔玛通过采用RFID技术和智能货架，实现了对库存的精细化管理，有效降低了库存成本。</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数据驱动的物流决策支持</a:t>
            </a:r>
          </a:p>
        </p:txBody>
      </p:sp>
      <p:sp>
        <p:nvSpPr>
          <p:cNvPr id="3" name="Subtitle 2"/>
          <p:cNvSpPr>
            <a:spLocks noGrp="1"/>
          </p:cNvSpPr>
          <p:nvPr>
            <p:ph type="subTitle" idx="1"/>
          </p:nvPr>
        </p:nvSpPr>
        <p:spPr/>
        <p:txBody>
          <a:bodyPr/>
          <a:lstStyle/>
          <a:p>
            <a:r>
              <a:t>智能物流系统优化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数据驱动的物流决策支持</a:t>
            </a:r>
          </a:p>
        </p:txBody>
      </p:sp>
      <p:sp>
        <p:nvSpPr>
          <p:cNvPr id="3" name="Text Placeholder 2"/>
          <p:cNvSpPr>
            <a:spLocks noGrp="1"/>
          </p:cNvSpPr>
          <p:nvPr>
            <p:ph type="body" idx="1"/>
          </p:nvPr>
        </p:nvSpPr>
        <p:spPr/>
        <p:txBody>
          <a:bodyPr/>
          <a:lstStyle/>
          <a:p>
            <a:r>
              <a:t>数据驱动的物流需求预测</a:t>
            </a:r>
          </a:p>
        </p:txBody>
      </p:sp>
      <p:sp>
        <p:nvSpPr>
          <p:cNvPr id="4" name="Content Placeholder 3"/>
          <p:cNvSpPr>
            <a:spLocks noGrp="1"/>
          </p:cNvSpPr>
          <p:nvPr>
            <p:ph sz="half" idx="2"/>
          </p:nvPr>
        </p:nvSpPr>
        <p:spPr/>
        <p:txBody>
          <a:bodyPr/>
          <a:lstStyle/>
          <a:p>
            <a:r>
              <a:t>1. 实时数据分析：通过收集和分析来自多个渠道的实时数据，如销售点(POS)系统、在线订单和社交媒体，可以更准确地预测未来的物流需求。这有助于企业提前调整库存水平和运输计划，减少过剩或缺货的情况。</a:t>
            </a:r>
          </a:p>
          <a:p>
            <a:r>
              <a:t>2. 机器学习算法应用：利用机器学习算法（如时间序列分析、回归分析和神经网络）对历史数据进行建模，以识别需求模式和趋势。这些算法可以自动更新和优化，以适应市场变化和季节性波动。</a:t>
            </a:r>
          </a:p>
          <a:p>
            <a:r>
              <a:t>3. 多维度预测：除了考虑传统的销量因素外，还应整合外部因素，如天气、节假日和促销活动等，以提高预测的准确性。此外，地理信息系统(GIS)可用于分析地理位置对需求的影响，从而实现更精细化的区域预测。</a:t>
            </a:r>
          </a:p>
        </p:txBody>
      </p:sp>
      <p:sp>
        <p:nvSpPr>
          <p:cNvPr id="5" name="Text Placeholder 4"/>
          <p:cNvSpPr>
            <a:spLocks noGrp="1"/>
          </p:cNvSpPr>
          <p:nvPr>
            <p:ph type="body" idx="3"/>
          </p:nvPr>
        </p:nvSpPr>
        <p:spPr/>
        <p:txBody>
          <a:bodyPr/>
          <a:lstStyle/>
          <a:p>
            <a:r>
              <a:t>智能仓储与库存管理</a:t>
            </a:r>
          </a:p>
        </p:txBody>
      </p:sp>
      <p:sp>
        <p:nvSpPr>
          <p:cNvPr id="6" name="Content Placeholder 5"/>
          <p:cNvSpPr>
            <a:spLocks noGrp="1"/>
          </p:cNvSpPr>
          <p:nvPr>
            <p:ph sz="half" idx="4"/>
          </p:nvPr>
        </p:nvSpPr>
        <p:spPr/>
        <p:txBody>
          <a:bodyPr/>
          <a:lstStyle/>
          <a:p>
            <a:r>
              <a:t>1. 自动化仓库技术：采用自动化存储检索系统(AS/RS)、无人搬运车(AGV)和机器人技术，提高仓库运营效率，降低人工成本。这些技术可以实现快速准确的货物存取，减少错误和延误。</a:t>
            </a:r>
          </a:p>
          <a:p>
            <a:r>
              <a:t>2. 实时库存监控：通过物联网(IoT)设备实时跟踪库存水平，确保库存数据的准确性和及时性。结合高级数据分析，可以预测潜在的库存短缺或过剩情况，并自动触发补货或减价处理。</a:t>
            </a:r>
          </a:p>
          <a:p>
            <a:r>
              <a:t>3. 精益库存策略：实施精益库存管理方法，如JIT(准时制生产)和JIC(充足库存)，以减少库存成本和空间占用。通过优化订单批量和频率，企业可以在满足客户需求的同时降低成本和风险。</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https://d.book118.com/588045067054006043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13</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13</vt:i4>
      </vt:variant>
    </vt:vector>
  </HeadingPairs>
  <TitlesOfParts>
    <vt:vector baseType="lpstr" size="24">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物流系统现状与问题分析</vt:lpstr>
      <vt:lpstr> 物流系统现状与问题分析</vt:lpstr>
      <vt:lpstr> 物流系统现状与问题分析</vt:lpstr>
      <vt:lpstr> 智能技术在物流中的应用</vt:lpstr>
      <vt:lpstr> 智能技术在物流中的应用</vt:lpstr>
      <vt:lpstr> 物流流程自动化与智能化</vt:lpstr>
      <vt:lpstr> 物流流程自动化与智能化</vt:lpstr>
      <vt:lpstr> 物流流程自动化与智能化</vt:lpstr>
      <vt:lpstr> 数据驱动的物流决策支持</vt:lpstr>
      <vt:lpstr> 数据驱动的物流决策支持</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2024-09-22T22:28:11.921</cp:lastPrinted>
  <dcterms:created xsi:type="dcterms:W3CDTF">2024-09-22T14:28:11Z</dcterms:created>
  <dcterms:modified xsi:type="dcterms:W3CDTF">2024-09-22T14:28:13Z</dcterms:modified>
</cp:coreProperties>
</file>