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A0875-FC9A-491C-A717-C6F63F33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B48DB-F9D9-4BD7-B68E-D01400AA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2A44-51AD-4FC2-A0E5-DBAF20D8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D6181-E3A7-4DE4-88F6-5D7C20CC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42CA9-6F48-4953-BEA1-C319BE94F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64274-A888-4872-919E-09A20013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460EB-A354-4390-BF7B-638218553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1E5FB-6044-4B41-A219-139C1313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BA82E-2C95-4DC8-9936-8085A72F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4AF1D-427A-4A03-9F47-372FC1B84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31F71-5BA2-4303-A954-15FF7CE3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99" r:id="rId2"/>
    <p:sldLayoutId id="2147484600" r:id="rId3"/>
    <p:sldLayoutId id="2147484601" r:id="rId4"/>
    <p:sldLayoutId id="2147484602" r:id="rId5"/>
    <p:sldLayoutId id="2147484603" r:id="rId6"/>
    <p:sldLayoutId id="2147484604" r:id="rId7"/>
    <p:sldLayoutId id="2147484605" r:id="rId8"/>
    <p:sldLayoutId id="2147484606" r:id="rId9"/>
    <p:sldLayoutId id="2147484607" r:id="rId10"/>
    <p:sldLayoutId id="21474846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600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2024年电子科技行业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电子科技行业市场分析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电子科技行业技术发展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电子科技行业产品创新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电子科技行业政策环境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电子科技行业未来展望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电子科技行业概述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8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电子科技行业：涉及电子技术、信息技术、通信技术等领域的行业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定义：利用电子技术和设备进行科学研究、技术开发、产品制造和服务的行业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分类：包括电子元器件、电子设备、电子材料、电子应用等领域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特点：技术密集、创新性强、更新速度快、市场竞争激烈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行业规模与增长</a:t>
            </a:r>
            <a:endParaRPr lang="zh-CN" altLang="en-US"/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预计未来五年，电子科技行业将继续保持高速增长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主要增长领域包括5G、人工智能、物联网等新兴技术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2024年电子科技行业市场规模预计将达到XX万亿美元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过去五年中，电子科技行业年均增长率为XX%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104" name="圆角矩形 3"/>
          <p:cNvSpPr/>
          <p:nvPr>
            <p:custDataLst>
              <p:tags r:id="rId2"/>
            </p:custDataLst>
          </p:nvPr>
        </p:nvSpPr>
        <p:spPr>
          <a:xfrm rot="16200000">
            <a:off x="5701129" y="-2509560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4"/>
          <p:cNvSpPr/>
          <p:nvPr>
            <p:custDataLst>
              <p:tags r:id="rId3"/>
            </p:custDataLst>
          </p:nvPr>
        </p:nvSpPr>
        <p:spPr>
          <a:xfrm rot="16200000">
            <a:off x="496633" y="269558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圆角矩形 5"/>
          <p:cNvSpPr/>
          <p:nvPr>
            <p:custDataLst>
              <p:tags r:id="rId4"/>
            </p:custDataLst>
          </p:nvPr>
        </p:nvSpPr>
        <p:spPr>
          <a:xfrm rot="16200000">
            <a:off x="5701129" y="-3515099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5"/>
            </p:custDataLst>
          </p:nvPr>
        </p:nvSpPr>
        <p:spPr>
          <a:xfrm rot="16200000">
            <a:off x="496633" y="1689397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1129" y="-497831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12"/>
          <p:cNvSpPr/>
          <p:nvPr>
            <p:custDataLst>
              <p:tags r:id="rId7"/>
            </p:custDataLst>
          </p:nvPr>
        </p:nvSpPr>
        <p:spPr>
          <a:xfrm rot="16200000">
            <a:off x="496633" y="470731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圆角矩形 9"/>
          <p:cNvSpPr/>
          <p:nvPr>
            <p:custDataLst>
              <p:tags r:id="rId8"/>
            </p:custDataLst>
          </p:nvPr>
        </p:nvSpPr>
        <p:spPr>
          <a:xfrm rot="16200000">
            <a:off x="5701129" y="-1503370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0"/>
          <p:cNvSpPr/>
          <p:nvPr>
            <p:custDataLst>
              <p:tags r:id="rId9"/>
            </p:custDataLst>
          </p:nvPr>
        </p:nvSpPr>
        <p:spPr>
          <a:xfrm rot="16200000">
            <a:off x="496633" y="370112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7"/>
          <p:cNvSpPr/>
          <p:nvPr>
            <p:custDataLst>
              <p:tags r:id="rId10"/>
            </p:custDataLst>
          </p:nvPr>
        </p:nvSpPr>
        <p:spPr>
          <a:xfrm rot="16200000">
            <a:off x="5701129" y="507059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8"/>
          <p:cNvSpPr/>
          <p:nvPr>
            <p:custDataLst>
              <p:tags r:id="rId11"/>
            </p:custDataLst>
          </p:nvPr>
        </p:nvSpPr>
        <p:spPr>
          <a:xfrm rot="16200000">
            <a:off x="496633" y="571220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2"/>
            </p:custDataLst>
          </p:nvPr>
        </p:nvSpPr>
        <p:spPr>
          <a:xfrm>
            <a:off x="1264275" y="5388508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可持续发展：绿色能源、环保材料等技术将推动电子科技行业向可持续发展转型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6" name="文本框 15"/>
          <p:cNvSpPr txBox="1"/>
          <p:nvPr>
            <p:custDataLst>
              <p:tags r:id="rId13"/>
            </p:custDataLst>
          </p:nvPr>
        </p:nvSpPr>
        <p:spPr>
          <a:xfrm>
            <a:off x="1264925" y="3376129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区块链：分布式账本、智能合约等技术将推动金融、供应链等领域的创新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28" name="文本框 16"/>
          <p:cNvSpPr txBox="1"/>
          <p:nvPr>
            <p:custDataLst>
              <p:tags r:id="rId14"/>
            </p:custDataLst>
          </p:nvPr>
        </p:nvSpPr>
        <p:spPr>
          <a:xfrm>
            <a:off x="1264275" y="438296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量子计算：量子霸权、量子加密等技术将推动计算、通信等领域的变革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0" name="文本框 17"/>
          <p:cNvSpPr txBox="1"/>
          <p:nvPr>
            <p:custDataLst>
              <p:tags r:id="rId15"/>
            </p:custDataLst>
          </p:nvPr>
        </p:nvSpPr>
        <p:spPr>
          <a:xfrm>
            <a:off x="1264925" y="1364400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5G技术：高速、低延迟、大容量，将推动物联网、自动驾驶等领域的发展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2" name="文本框 18"/>
          <p:cNvSpPr txBox="1"/>
          <p:nvPr>
            <p:custDataLst>
              <p:tags r:id="rId16"/>
            </p:custDataLst>
          </p:nvPr>
        </p:nvSpPr>
        <p:spPr>
          <a:xfrm>
            <a:off x="1264275" y="237123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人工智能：深度学习、自然语言处理等技术将更加成熟，应用于医疗、金融、教育等领域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电子科技行业市场分析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消费者需求：对电子产品的需求不断增加，尤其是智能手机、平板电脑等便携式设备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技术发展：新技术的不断发展，如5G、AI、物联网等，推动了电子科技行业的市场需求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政策支持：政府对电子科技行业的政策支持，如税收优惠、资金扶持等，促进了市场需求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市场竞争：市场竞争激烈，各企业需要不断推出新产品、新技术来满足市场需求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27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市场份额：苹果、三星占据较大市场份额，华为、小米等也在迅速崛起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主要竞争对手：苹果、三星、华为、小米等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竞争策略：各厂商通过技术创新、产品差异化、价格战等方式争夺市场份额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发展趋势：随着5G、AI等技术的发展，市场竞争将更加激烈，创新和差异化将成为关键因素。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行业痛点与机遇</a:t>
            </a:r>
            <a:endParaRPr lang="zh-CN" altLang="en-US"/>
          </a:p>
        </p:txBody>
      </p:sp>
      <p:sp>
        <p:nvSpPr>
          <p:cNvPr id="1049332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6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行业痛点：技术更新快，竞争激烈，人才短缺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行业机遇：5G、AI、物联网等技术的发展带来新的市场空间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行业痛点：产品同质化严重，价格战激烈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行业机遇：消费升级，消费者对高品质产品的需求增加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行业痛点：政策监管严格，合规成本高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行业机遇：政府扶持政策，鼓励创新和创业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电子科技行业技术发展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人工智能技术应用</a:t>
            </a:r>
            <a:endParaRPr lang="zh-CN" altLang="en-US"/>
          </a:p>
        </p:txBody>
      </p:sp>
      <p:sp>
        <p:nvSpPr>
          <p:cNvPr id="1049450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语音识别：实现人机交互，提高工作效率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机器学习：通过大量数据训练，提高预测和决策能力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图像识别：用于安防、医疗等领域，提高识别准确率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深度学习：模拟人脑神经网络，提高处理复杂问题的能力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自然语言处理：理解并生成自然语言，提高人机沟通能力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人工智能芯片：专为人工智能算法设计的芯片，提高计算效率和性能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物联网技术应用</a:t>
            </a:r>
            <a:endParaRPr lang="zh-CN" altLang="en-US"/>
          </a:p>
        </p:txBody>
      </p:sp>
      <p:sp>
        <p:nvSpPr>
          <p:cNvPr id="10495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物联网技术在工业自动化中的应用：智能制造、工业机器人、工业互联网等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物联网技术概述：通过互联网连接各种设备，实现智能化管理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物联网技术在智能家居中的应用：智能家电、智能安防、智能照明等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物联网技术在医疗健康领域的应用：远程医疗、智能穿戴设备、医疗大数据等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5G技术应用</a:t>
            </a:r>
            <a:endParaRPr lang="zh-CN" altLang="en-US"/>
          </a:p>
        </p:txBody>
      </p:sp>
      <p:sp>
        <p:nvSpPr>
          <p:cNvPr id="10496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5G网络速度：比4G快100倍，实现高速数据传输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5G应用场景：包括自动驾驶、远程医疗、智慧城市等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5G技术挑战：需要解决高功耗、高成本等问题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5G未来发展：预计到2024年，5G技术将全面普及，推动电子科技行业快速发展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https://d.book118.com/588046003074006031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2024年电子科技行业</vt:lpstr>
      <vt:lpstr>目录</vt:lpstr>
      <vt:lpstr>电子科技行业概述</vt:lpstr>
      <vt:lpstr>定义与分类</vt:lpstr>
      <vt:lpstr>行业规模与增长</vt:lpstr>
      <vt:lpstr>行业发展趋势</vt:lpstr>
      <vt:lpstr>电子科技行业市场分析</vt:lpstr>
      <vt:lpstr>市场需求分析</vt:lpstr>
      <vt:lpstr>市场竞争格局</vt:lpstr>
      <vt:lpstr>行业痛点与机遇</vt:lpstr>
      <vt:lpstr>电子科技行业技术发展</vt:lpstr>
      <vt:lpstr>人工智能技术应用</vt:lpstr>
      <vt:lpstr>物联网技术应用</vt:lpstr>
      <vt:lpstr>5G技术应用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2024-09-08T13:19:27.131</cp:lastPrinted>
  <dcterms:created xsi:type="dcterms:W3CDTF">2024-09-08T05:19:27Z</dcterms:created>
  <dcterms:modified xsi:type="dcterms:W3CDTF">2024-09-08T05:19:29Z</dcterms:modified>
</cp:coreProperties>
</file>