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A539569-E35C-455C-AC58-003F15E7B7C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0C6D5-1E6B-4495-8DCA-E52BD3241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7F2C3-2B03-4540-AF7E-AFC132CD6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3BE30-6915-4AE7-87AA-79CAF9DEF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1D4A8-EF6E-49F6-A12B-D77E5B420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578F2D-10A8-49FC-8DCA-1442FD78B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7424F6-6294-48B3-A643-B74429665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50EAB4-FE0B-42D6-AFD0-9E7C4ADF6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D8166-650D-4EDE-8417-992B6D949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5701A-BC00-4AD1-A058-9888CD5FD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86EA1-7332-4975-88E5-F1A712143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3EDA8-9B5F-4357-8A1A-571929FC9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F11A4DE-40CD-4826-8D81-1B904FEC0C6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0D605DB-45A3-462B-BC7A-0F22188BD8F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46023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企业风险管理的产品风险和服务风险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企业风险管理概述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产品风险管理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服务风险管理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风险管理工具与技术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风险管理实战案例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企业风险管理概述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企业风险管理是指通过识别、评估和应对各种可能影响企业目标实现的风险，以确保企业能够持续经营并取得长期成功。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增加预测准确性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降低不确定性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减少决策失误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提高决策质量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维护企业形象和品牌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保护企业价值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开拓市场优势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增强企业竞争力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风险管理责任全员共担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全员参与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风险管理与业务深度融合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业务结合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风险管理与公司治理相互支撑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公司治理结合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企业风险管理流程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企业风险管理流程包括风险识别、风险评估、风险处理、风险监控和风险溯源等环节。有效的风险管理流程能帮助企业有效应对各种风险挑战，提高企业整体风险管理水平。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企业风险管理流程细节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通过各种方法收集潜在风险信息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风险识别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评估风险的可能性和影响程度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采取措施降低、转移或接受风险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持续监测风险状况和变化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企业风险管理实践案例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成功降低供应链风险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建立完善的危机管理体系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C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有效控制市场波动风险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公司</a:t>
            </a: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B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产品风险管理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产品风险管理概述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产品风险管理是指企业在设计、生产、经营和售后服务过程中积极识别、评估和处理产品可能存在的风险。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产品风险管理的重要性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关乎消费者的安全与权益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确保产品质量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提升企业的品牌声誉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保护消费者利益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避免可能的法律诉讼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维护企业声誉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制定控制计划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执行风险控制措施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定期监测风险情况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调整风险管理策略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风险应对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制定应对方案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应急预案演练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产品风险管理方法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识别潜在风险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评估风险等级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产品风险管理案例分析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产品质量问题导致召回事件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产品信息不准确引发市场风险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产品安全隐患导致消费者投诉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案例二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产品风险管理是企业提高产品质量、保护消费者利益、维护声誉的重要手段，通过科学的风险管理方法和实践案例分析，可以有效应对可能出现的风险问题。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服务风险管理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服务风险管理概述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识别潜在的服务风险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风险识别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处理已经发生或可能发生的服务风险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风险处理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评估服务风险的严重程度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持续培训员工，提高服务水平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客户反馈管理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及时收集并回应客户反馈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服务质量监控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监控服务质量，及时发现问题并改进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服务风险管理策略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服务流程优化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优化服务流程，提升效率和质量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服务风险管理实践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通过实践探索不断优化策略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探索实践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总结经验教训，提升服务水平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总结经验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提升竞争力，保持领先地位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竞争力提升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服务风险管理对于提升服务品质、减少服务事故、提高客户满意度和保护企业声誉等方面至关重要。持续的服务风险管理可以帮助企业建立良好的服务品牌形象。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https://d.book118.com/588046023011006050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企业风险管理的产品风险和服务风险</vt:lpstr>
      <vt:lpstr>目录</vt:lpstr>
      <vt:lpstr>第一章 企业风险管理概述</vt:lpstr>
      <vt:lpstr> </vt:lpstr>
      <vt:lpstr>企业风险管理的重要性</vt:lpstr>
      <vt:lpstr>企业风险管理的原则</vt:lpstr>
      <vt:lpstr> </vt:lpstr>
      <vt:lpstr>企业风险管理流程细节</vt:lpstr>
      <vt:lpstr>企业风险管理实践案例</vt:lpstr>
      <vt:lpstr>第2章 产品风险管理</vt:lpstr>
      <vt:lpstr> </vt:lpstr>
      <vt:lpstr>产品风险管理的重要性</vt:lpstr>
      <vt:lpstr>产品风险管理方法</vt:lpstr>
      <vt:lpstr>产品风险管理案例分析</vt:lpstr>
      <vt:lpstr>总结</vt:lpstr>
      <vt:lpstr>第3章 服务风险管理</vt:lpstr>
      <vt:lpstr>服务风险管理概述</vt:lpstr>
      <vt:lpstr>服务风险管理策略</vt:lpstr>
      <vt:lpstr>服务风险管理实践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2024-09-29T15:10:10.603</cp:lastPrinted>
  <dcterms:created xsi:type="dcterms:W3CDTF">2024-09-29T07:10:10Z</dcterms:created>
  <dcterms:modified xsi:type="dcterms:W3CDTF">2024-09-29T07:10:12Z</dcterms:modified>
</cp:coreProperties>
</file>