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95E1F-6BB7-4A9A-8322-C1C741DF0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3450B-5B45-4E76-94DA-1E390C983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D0B55-54B8-41A7-9D0E-1134ED5A3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0A870D-90BC-4BAC-8EF3-69F8057E9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A91D79-F205-499F-83A1-2575A25D2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E53DE6-04C5-4A59-9B9C-C88D55602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5A2237-F854-445A-8932-DCAAE14E5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D95969-FC3D-4AA1-83E5-5875642DD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1088DF-D486-44D2-ADF3-5B25FE228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B5EA4-9346-4B00-8910-87B4E6BD6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E721D-662E-4E8E-9F4D-4E4820D6E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4611506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/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教育校内实训总结与反思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实训项目介绍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实训过程回顾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实训效果评估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实训经验总结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对未来实训的展望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实训项目介绍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实训项目名称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教育校内实训项目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实训项目名称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教育校内实训项目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实训项目名称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教育校内实训项目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实训项目名称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实训项目目标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通过校内实训，提高学生的实践能力和综合素质，为未来的职业发展打下坚实的基础。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实训项目目标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通过校内实训，培养学生的团队协作和沟通能力，增强学生的创新意识和实践能力。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实训项目目标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通过校内实训，使学生掌握实际工作所需的知识和技能，提高其就业竞争力。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实训项目目标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实训项目内容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学生将接受专业教师的指导和评估，不断改进自己的实践能力和综合素质。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实训项目内容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通过模拟实际工作场景，学生将参与教育教学的各个环节，包括课程设计、教学组织、学生管理、教学评估等。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实训项目内容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学生将分组进行实际操作，模拟真实的教育教学环境，完成各项任务和挑战。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实训项目内容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实训过程回顾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在准备阶段，首先需要明确实训的目标，包括学生需要掌握的技能、知识以及期望达到的效果。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明确实训目标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制定实训计划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准备教学资源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学生分组与任务分配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根据目标，制定详细的实训计划，包括实训内容、时间安排、场地准备、设备配置等。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根据实训计划，准备相应的教学资源，如教材、软件、工具等，确保实训的顺利进行。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根据学生的实际情况，进行合理分组，并分配实训任务，确保每个学生都能在实训中得到锻炼。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实训准备阶段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在实训过程中，教师需要给予学生必要的指导，解答学生在实训中遇到的问题。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教师指导与答疑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学生根据实训计划和任务，进行实际操作，通过实践掌握相关技能和知识。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学生实践操作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对实训过程进行管理和监控，确保学生按照要求进行操作，及时纠正学生的错误。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过程管理与监控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在实训过程中，对学生的阶段性成果进行检查，了解学生的掌握情况，为后续的实训调整提供依据。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阶段性成果检查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实训执行阶段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093" r="1809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学生需要对实训过程进行自我总结，反思自己在实训中的表现和收获。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学生自我总结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教师对学生的实训表现进行评价，指出学生的优点和不足，为学生提供改进的建议。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教师评价与反馈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组织学生进行成果展示和交流，让学生相互学习、共同进步。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成果展示与交流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对整个实训过程进行总结，总结经验教训，为今后的实训提供借鉴和参考。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总结经验教训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实训总结阶段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实训效果评估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https://d.book118.com/588046115063006027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2024-09-05T08:41:15.228</cp:lastPrinted>
  <dcterms:created xsi:type="dcterms:W3CDTF">2024-09-05T00:41:15Z</dcterms:created>
  <dcterms:modified xsi:type="dcterms:W3CDTF">2024-09-05T00:41:17Z</dcterms:modified>
</cp:coreProperties>
</file>