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6B785-A662-4C60-86EB-B67EA58A8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5B031-8D67-479E-8BE6-7A59B60D4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61C25-D50B-4931-ADCA-2A3908F9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B470C-53F6-4DA3-B360-019FBA254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DFD808-7BF8-4FDC-BC46-8198FA5ED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C0B17-830D-4788-84A7-DCA69D513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342EC6-7116-4B79-B61E-D7394D638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675CD-6EC3-419E-8A4B-7511842D1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7933A-C2A8-4645-BDFB-E849CA25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96581-78FD-40DF-BF97-0B3A611E5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4B339-8123-494A-B566-7127DDE9A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7002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做白内障术后的护理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术后复查与康复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白内障术后生活建议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白内障术后常见问题解答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34" r="125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9" r="153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02" r="180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保持眼部清洁，避免用不干净的手或毛巾擦拭眼睛，防止感染。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按照医生的指示使用眼药水，以预防感染和促进眼部恢复。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避免剧烈运动，以免对眼部造成不必要的压力。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术后定期到医院进行复查，以便及时发现并处理任何异常情况。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眼药水使用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增加维生素摄入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保持足够水分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戒烟戒酒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446" r="844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避免食用辛辣、油腻、刺激性的食物，以免加重眼部不适。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多食用富含维生素C、E、A的食物，有助于促进眼部恢复。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保证充足的水分摄入，以维持眼部湿润。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戒烟戒酒，以免对眼部造成不良影响。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保证充足的休息时间，避免长时间用眼和熬夜。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适当控制活动量，避免剧烈运动和过度劳累。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活动量控制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睡觉时尽量避免压迫手术眼，保持适当的睡眠姿势。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睡眠姿势调整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根据自身情况调整工作和学习方式，避免长时间连续用眼。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工作与学习调整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遵循医生的建议，按时使用眼药水，保持眼部清洁。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避免用手或其他不洁物品接触眼部，以免引起感染。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术后短期内不要游泳或洗澡，以免水进入眼部引发感染。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定期测量眼压，确保眼压维持在正常范围内。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避免过度用眼，如长时间看书、看电视或使用电脑等。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如有眼胀、头痛等症状，应及时就医检查眼压是否异常。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眼压控制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636" b="1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视网膜脱落预防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避免剧烈运动或重体力劳动，以免对眼部造成冲击。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定期进行眼底检查，及时发现并治疗视网膜病变。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如有高度近视、眼外伤等高危因素，应加强眼部保健，定期进行眼底检查。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术后复查与康复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https://d.book118.com/588047002041006031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2024-09-08T03:09:51.403</cp:lastPrinted>
  <dcterms:created xsi:type="dcterms:W3CDTF">2024-09-07T19:09:51Z</dcterms:created>
  <dcterms:modified xsi:type="dcterms:W3CDTF">2024-09-07T19:09:53Z</dcterms:modified>
</cp:coreProperties>
</file>