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77735-62CF-43B5-9A0A-DB2F8E9AA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BD75E-C716-4333-8E8A-B10249820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490E4-41D5-444C-8BB5-A147231A4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34FDB-32EA-4FB1-A041-301A13B9E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AA5627-B525-48EE-8587-E1E21FF43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2A82E9-8FD5-4843-BACB-B3B8322A5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F01910-751F-4C15-9C01-E1F6F0697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5D4BF-94B2-4C2F-A34D-00F030D0F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8B274-EC78-40B7-A06F-B68488D13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DA65A-1D08-4240-A704-503A3AB42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22DE8-C2F9-414A-BA7B-AC057543B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711604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预防近视眼主题活动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近视眼的现状与影响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近视眼的成因与预防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近视眼的现状与影响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895" b="68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近视眼的现状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近视眼发病率逐年上升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随着学生学习压力增大和电子产品的普及，近视眼发病率呈现逐年上升的趋势。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低龄化现象严重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越来越多的儿童和青少年早早地戴上了眼镜，近视眼低龄化现象愈发严重。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地域差异明显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城市和发达地区的近视眼发病率明显高于农村和欠发达地区。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近视眼患者容易出现视疲劳、眼睛干涩等症状，影响日常生活和工作。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增加健康风险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857" b="385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佩戴眼镜会给生活带来诸多不便，如运动受限、外貌改变等，对青少年的心理健康产生负面影响。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高度近视可能引发多种眼部疾病，如视网膜脱落、黄斑病变等，严重者甚至可能导致失明。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近视眼的影响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近视眼的成因与预防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440" r="1544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近视眼具有一定的遗传倾向，尤其是高度近视。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长时间近距离看电子屏幕、阅读时灯光过亮或过暗、缺乏户外活动等都可能增加近视的风险。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不良的用眼习惯，如长时间连续看书、写字姿势不正确等，也可能导致近视。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如缺乏营养、眼部疾病等也可能与近视的发生有关。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近视眼的成因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保持适当的阅读距离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阅读时视线不低于10英寸(25厘米)的字体，使用电脑时视线不低于15英寸(38厘米)。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每隔20分钟休息一下眼睛，做一些视力游戏或看向远处，有助于缓解眼睛的压力。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保证摄取足够的维生素A和C，以及锌、钙等营养素，有助于保持眼部健康。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定期进行眼科检查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及早发现和干预，可以有效地控制近视的发展。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保持正确的坐姿和阅读姿势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正确的坐姿和阅读姿势有助于减轻眼睛和身体的压力。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近视眼的预防方法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增强学生和家长对近视眼的重视程度，提高预防意识。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宣传和普及近视眼的预防知识和方法，提高预防效果。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促进学校、家庭和社会共同参与，形成良好的近视眼防控氛围。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https://d.book118.com/588047116044006040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2024-09-18T16:09:42.760</cp:lastPrinted>
  <dcterms:created xsi:type="dcterms:W3CDTF">2024-09-18T08:09:42Z</dcterms:created>
  <dcterms:modified xsi:type="dcterms:W3CDTF">2024-09-18T08:09:44Z</dcterms:modified>
</cp:coreProperties>
</file>