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docx" ContentType="application/vnd.openxmlformats-officedocument.wordprocessingml.document"/>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xml" ContentType="application/vnd.openxmlformats-officedocument.presentationml.slideLayout+xml"/>
  <Override PartName="/ppt/slideLayouts/slideLayout50.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99"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9144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6.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2.e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4.e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5.emf" /></Relationships>
</file>

<file path=ppt/drawings/_rels/vmlDrawing5.vml.rels>&#65279;<?xml version="1.0" encoding="utf-8" standalone="yes"?><Relationships xmlns="http://schemas.openxmlformats.org/package/2006/relationships"><Relationship Id="rId1" Type="http://schemas.openxmlformats.org/officeDocument/2006/relationships/image" Target="../media/image6.emf" /></Relationships>
</file>

<file path=ppt/drawings/_rels/vmlDrawing6.vml.rels>&#65279;<?xml version="1.0" encoding="utf-8" standalone="yes"?><Relationships xmlns="http://schemas.openxmlformats.org/package/2006/relationships"><Relationship Id="rId1" Type="http://schemas.openxmlformats.org/officeDocument/2006/relationships/image" Target="../media/image7.emf" /></Relationships>
</file>

<file path=ppt/drawings/_rels/vmlDrawing7.vml.rels>&#65279;<?xml version="1.0" encoding="utf-8" standalone="yes"?><Relationships xmlns="http://schemas.openxmlformats.org/package/2006/relationships"><Relationship Id="rId1" Type="http://schemas.openxmlformats.org/officeDocument/2006/relationships/image" Target="../media/image8.emf" /></Relationships>
</file>

<file path=ppt/drawings/_rels/vmlDrawing8.vml.rels>&#65279;<?xml version="1.0" encoding="utf-8" standalone="yes"?><Relationships xmlns="http://schemas.openxmlformats.org/package/2006/relationships"><Relationship Id="rId1" Type="http://schemas.openxmlformats.org/officeDocument/2006/relationships/image" Target="../media/image9.emf" /></Relationships>
</file>

<file path=ppt/drawings/_rels/vmlDrawing9.vml.rels>&#65279;<?xml version="1.0" encoding="utf-8" standalone="yes"?><Relationships xmlns="http://schemas.openxmlformats.org/package/2006/relationships"><Relationship Id="rId1" Type="http://schemas.openxmlformats.org/officeDocument/2006/relationships/image" Target="../media/image10.emf" /></Relationships>
</file>

<file path=ppt/drawings/_rels/vmlDrawing10.vml.rels>&#65279;<?xml version="1.0" encoding="utf-8" standalone="yes"?><Relationships xmlns="http://schemas.openxmlformats.org/package/2006/relationships"><Relationship Id="rId1" Type="http://schemas.openxmlformats.org/officeDocument/2006/relationships/image" Target="../media/image11.emf" /><Relationship Id="rId2" Type="http://schemas.openxmlformats.org/officeDocument/2006/relationships/image" Target="../media/image12.e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5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6687C7E-8DDF-48CE-B48E-6EC4387F77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855043-DACA-4A80-BE2D-658EE310A0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11CE10D-2EBE-4536-AB5B-7170E6E3EB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A6C3CCE-94DE-4CF9-A68A-BC21622A9F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7231530-419C-4183-BC92-F797DA597BD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ED5424-F9A2-49FB-9789-148241315D2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4E76FC5-205F-4AE1-9821-902AD0E2A7B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F8E4C3-18B1-49AD-A9E7-5EA8A96057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4ECDB8-785E-4023-AF4A-B3D668A68F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F05DAE-6E60-45B5-844F-C5BA028B94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AD9EE1-C724-43F9-A9CF-952C6354B1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p:cSld name="标题幻灯片">
    <p:bg>
      <p:bgPr>
        <a:solidFill>
          <a:srgbClr val="F0F8FF"/>
        </a:solidFill>
      </p:bgPr>
    </p:bg>
    <p:spTree>
      <p:nvGrpSpPr>
        <p:cNvPr id="1" name=""/>
        <p:cNvGrpSpPr/>
        <p:nvPr/>
      </p:nvGrpSpPr>
      <p:grpSpPr>
        <a:xfrm>
          <a:off x="0" y="0"/>
          <a:ext cx="0" cy="0"/>
        </a:xfrm>
      </p:grpSpPr>
      <p:grpSp>
        <p:nvGrpSpPr>
          <p:cNvPr id="9" name="组合 8"/>
          <p:cNvGrpSpPr/>
          <p:nvPr/>
        </p:nvGrpSpPr>
        <p:grpSpPr>
          <a:xfrm>
            <a:off x="0" y="0"/>
            <a:ext cx="9144000" cy="6858000"/>
            <a:chExt cx="9144000" cy="6858000"/>
          </a:xfrm>
        </p:grpSpPr>
        <p:sp>
          <p:nvSpPr>
            <p:cNvPr id="8" name="矩形 7"/>
            <p:cNvSpPr/>
            <p:nvPr/>
          </p:nvSpPr>
          <p:spPr>
            <a:xfrm>
              <a:off x="0" y="0"/>
              <a:ext cx="9144000" cy="2020389"/>
            </a:xfrm>
            <a:prstGeom prst="rect">
              <a:avLst/>
            </a:prstGeom>
            <a:gradFill flip="none" rotWithShape="1">
              <a:gsLst>
                <a:gs pos="0">
                  <a:schemeClr val="bg1"/>
                </a:gs>
                <a:gs pos="100000">
                  <a:srgbClr val="FFFFFF">
                    <a:shade val="100000"/>
                    <a:satMod val="115000"/>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endParaRPr lang="zh-CN" altLang="en-US"/>
            </a:p>
          </p:txBody>
        </p:sp>
      </p:grpSp>
      <p:sp>
        <p:nvSpPr>
          <p:cNvPr id="3" name="KSO_CT2"/>
          <p:cNvSpPr>
            <a:spLocks noGrp="1"/>
          </p:cNvSpPr>
          <p:nvPr>
            <p:ph type="subTitle" idx="1" hasCustomPrompt="1"/>
          </p:nvPr>
        </p:nvSpPr>
        <p:spPr>
          <a:xfrm>
            <a:off x="2135563" y="2857690"/>
            <a:ext cx="6168211" cy="1335600"/>
          </a:xfrm>
          <a:noFill/>
        </p:spPr>
        <p:txBody>
          <a:bodyPr>
            <a:normAutofit/>
          </a:bodyPr>
          <a:lstStyle>
            <a:lvl1pPr marL="0" indent="0" algn="ctr">
              <a:buNone/>
              <a:defRPr sz="1800">
                <a:solidFill>
                  <a:schemeClr val="accent3">
                    <a:lumMod val="60000"/>
                    <a:lumOff val="40000"/>
                  </a:schemeClr>
                </a:solidFill>
                <a:effectLst/>
                <a:latin typeface="+mn-ea"/>
                <a:ea typeface="+mn-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单击此处添加您的副标题</a:t>
            </a:r>
          </a:p>
        </p:txBody>
      </p:sp>
      <p:sp>
        <p:nvSpPr>
          <p:cNvPr id="7" name="KSO_CT1"/>
          <p:cNvSpPr>
            <a:spLocks noGrp="1"/>
          </p:cNvSpPr>
          <p:nvPr>
            <p:ph type="title" hasCustomPrompt="1"/>
          </p:nvPr>
        </p:nvSpPr>
        <p:spPr>
          <a:xfrm>
            <a:off x="2135563" y="658800"/>
            <a:ext cx="6172419" cy="2084400"/>
          </a:xfrm>
        </p:spPr>
        <p:txBody>
          <a:bodyPr>
            <a:normAutofit/>
            <a:scene3d>
              <a:camera prst="orthographicFront"/>
              <a:lightRig rig="threePt" dir="t"/>
            </a:scene3d>
            <a:sp3d extrusionH="31750"/>
          </a:bodyPr>
          <a:lstStyle>
            <a:lvl1pPr algn="ctr">
              <a:defRPr sz="4200" b="0" cap="none" spc="0" baseline="0">
                <a:ln>
                  <a:noFill/>
                </a:ln>
                <a:solidFill>
                  <a:schemeClr val="accent1"/>
                </a:solidFill>
                <a:effectLst/>
                <a:latin typeface="+mj-ea"/>
                <a:ea typeface="+mj-ea"/>
              </a:defRPr>
            </a:lvl1pPr>
          </a:lstStyle>
          <a:p>
            <a:r>
              <a:rPr lang="zh-CN" altLang="en-US" smtClean="0"/>
              <a:t>单击此处</a:t>
            </a:r>
            <a:br>
              <a:rPr lang="en-US" altLang="zh-CN" smtClean="0"/>
            </a:br>
            <a:r>
              <a:rPr lang="zh-CN" altLang="en-US" smtClean="0"/>
              <a:t>添加您的标题文字</a:t>
            </a:r>
            <a:endParaRPr lang="zh-CN" altLang="en-US"/>
          </a:p>
        </p:txBody>
      </p:sp>
      <p:sp>
        <p:nvSpPr>
          <p:cNvPr id="4" name="日期占位符 3"/>
          <p:cNvSpPr>
            <a:spLocks noGrp="1"/>
          </p:cNvSpPr>
          <p:nvPr>
            <p:ph type="dt" sz="half" idx="10"/>
          </p:nvPr>
        </p:nvSpPr>
        <p:spPr/>
        <p:txBody>
          <a:bodyPr>
            <a:normAutofit/>
          </a:bodyPr>
          <a:lstStyle/>
          <a:p>
            <a:fld id="{2F39ECB3-D4B7-4F91-8A06-D0B722401A6B}" type="datetimeFigureOut">
              <a:rPr lang="zh-CN" altLang="en-US" smtClean="0"/>
              <a:t>2018/11/27</a:t>
            </a:fld>
            <a:endParaRPr lang="zh-CN" altLang="en-US"/>
          </a:p>
        </p:txBody>
      </p:sp>
      <p:sp>
        <p:nvSpPr>
          <p:cNvPr id="5" name="页脚占位符 4"/>
          <p:cNvSpPr>
            <a:spLocks noGrp="1"/>
          </p:cNvSpPr>
          <p:nvPr>
            <p:ph type="ftr" sz="quarter" idx="11"/>
          </p:nvPr>
        </p:nvSpPr>
        <p:spPr/>
        <p:txBody>
          <a:bodyPr>
            <a:normAutofit/>
          </a:bodyPr>
          <a:lstStyle/>
          <a:p>
            <a:endParaRPr lang="zh-CN" altLang="en-US"/>
          </a:p>
        </p:txBody>
      </p:sp>
      <p:sp>
        <p:nvSpPr>
          <p:cNvPr id="6" name="灯片编号占位符 5"/>
          <p:cNvSpPr>
            <a:spLocks noGrp="1"/>
          </p:cNvSpPr>
          <p:nvPr>
            <p:ph type="sldNum" sz="quarter" idx="12"/>
          </p:nvPr>
        </p:nvSpPr>
        <p:spPr/>
        <p:txBody>
          <a:bodyPr>
            <a:normAutofit/>
          </a:bodyPr>
          <a:lstStyle/>
          <a:p>
            <a:fld id="{452A137D-F834-47D5-A522-0E5B0A3FEA84}" type="slidenum">
              <a:rPr lang="zh-CN" altLang="en-US" smtClean="0"/>
              <a:t>0</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bg>
      <p:bgPr>
        <a:solidFill>
          <a:srgbClr val="F0F8FF"/>
        </a:solidFill>
      </p:bgPr>
    </p:bg>
    <p:spTree>
      <p:nvGrpSpPr>
        <p:cNvPr id="1" name=""/>
        <p:cNvGrpSpPr/>
        <p:nvPr/>
      </p:nvGrpSpPr>
      <p:grpSpPr>
        <a:xfrm>
          <a:off x="0" y="0"/>
          <a:ext cx="0" cy="0"/>
        </a:xfrm>
      </p:grpSpPr>
      <p:sp>
        <p:nvSpPr>
          <p:cNvPr id="2" name="KSO_BT1"/>
          <p:cNvSpPr>
            <a:spLocks noGrp="1"/>
          </p:cNvSpPr>
          <p:nvPr>
            <p:ph type="title"/>
          </p:nvPr>
        </p:nvSpPr>
        <p:spPr>
          <a:xfrm>
            <a:off x="1065600" y="360000"/>
            <a:ext cx="7002000" cy="583200"/>
          </a:xfrm>
        </p:spPr>
        <p:txBody>
          <a:bodyPr/>
          <a:lstStyle>
            <a:lvl1pPr>
              <a:defRPr b="1">
                <a:solidFill>
                  <a:schemeClr val="accent1">
                    <a:lumMod val="75000"/>
                  </a:schemeClr>
                </a:solidFill>
                <a:latin typeface="+mj-lt"/>
              </a:defRPr>
            </a:lvl1pPr>
          </a:lstStyle>
          <a:p>
            <a:r>
              <a:rPr lang="zh-CN" altLang="en-US" smtClean="0"/>
              <a:t>单击此处编辑母版标题样式</a:t>
            </a:r>
            <a:endParaRPr lang="en-US"/>
          </a:p>
        </p:txBody>
      </p:sp>
      <p:sp>
        <p:nvSpPr>
          <p:cNvPr id="3" name="KSO_BC1"/>
          <p:cNvSpPr>
            <a:spLocks noGrp="1"/>
          </p:cNvSpPr>
          <p:nvPr>
            <p:ph idx="1"/>
          </p:nvPr>
        </p:nvSpPr>
        <p:spPr>
          <a:xfrm>
            <a:off x="1065600" y="1371600"/>
            <a:ext cx="7002000" cy="5036400"/>
          </a:xfrm>
        </p:spPr>
        <p:txBody>
          <a:bodyPr lIns="0" tIns="0" rIns="0" bIns="0">
            <a:normAutofit/>
          </a:bodyPr>
          <a:lstStyle>
            <a:lvl1pPr marL="0" indent="0">
              <a:lnSpc>
                <a:spcPct val="200000"/>
              </a:lnSpc>
              <a:spcBef>
                <a:spcPts val="600"/>
              </a:spcBef>
              <a:spcAft>
                <a:spcPts val="600"/>
              </a:spcAft>
              <a:defRPr sz="1800">
                <a:solidFill>
                  <a:schemeClr val="tx1"/>
                </a:solidFill>
                <a:latin typeface="+mn-lt"/>
              </a:defRPr>
            </a:lvl1pPr>
            <a:lvl2pPr>
              <a:defRPr sz="1800">
                <a:solidFill>
                  <a:schemeClr val="tx1"/>
                </a:solidFill>
                <a:latin typeface="+mn-lt"/>
              </a:defRPr>
            </a:lvl2pPr>
          </a:lstStyle>
          <a:p>
            <a:pPr lvl="0"/>
            <a:r>
              <a:rPr lang="zh-CN" altLang="zh-CN" smtClean="0"/>
              <a:t>单击此处编辑母版文本样式</a:t>
            </a:r>
          </a:p>
          <a:p>
            <a:pPr lvl="1"/>
            <a:r>
              <a:rPr lang="zh-CN" altLang="zh-CN" smtClean="0"/>
              <a:t>第二级</a:t>
            </a:r>
          </a:p>
          <a:p>
            <a:pPr lvl="2"/>
            <a:r>
              <a:rPr lang="zh-CN" altLang="zh-CN" smtClean="0"/>
              <a:t>第三级</a:t>
            </a:r>
          </a:p>
          <a:p>
            <a:pPr lvl="3"/>
            <a:r>
              <a:rPr lang="zh-CN" altLang="zh-CN" smtClean="0"/>
              <a:t>第四级</a:t>
            </a:r>
          </a:p>
          <a:p>
            <a:pPr lvl="4"/>
            <a:r>
              <a:rPr lang="zh-CN" altLang="zh-CN" smtClean="0"/>
              <a:t>第五级</a:t>
            </a:r>
          </a:p>
        </p:txBody>
      </p:sp>
      <p:sp>
        <p:nvSpPr>
          <p:cNvPr id="4" name="日期占位符 3"/>
          <p:cNvSpPr>
            <a:spLocks noGrp="1"/>
          </p:cNvSpPr>
          <p:nvPr>
            <p:ph type="dt" sz="half" idx="10"/>
          </p:nvPr>
        </p:nvSpPr>
        <p:spPr/>
        <p:txBody>
          <a:bodyPr/>
          <a:lstStyle/>
          <a:p>
            <a:fld id="{2F39ECB3-D4B7-4F91-8A06-D0B722401A6B}" type="datetimeFigureOut">
              <a:rPr lang="zh-CN" altLang="en-US" smtClean="0"/>
              <a:t>2018/11/27</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52A137D-F834-47D5-A522-0E5B0A3FEA84}" type="slidenum">
              <a:rPr lang="zh-CN" altLang="en-US" smtClean="0"/>
              <a:t>‹#›</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bg>
      <p:bgPr>
        <a:solidFill>
          <a:srgbClr val="F0F8FF"/>
        </a:solidFill>
      </p:bgPr>
    </p:bg>
    <p:spTree>
      <p:nvGrpSpPr>
        <p:cNvPr id="1" name=""/>
        <p:cNvGrpSpPr/>
        <p:nvPr/>
      </p:nvGrpSpPr>
      <p:grpSpPr>
        <a:xfrm>
          <a:off x="0" y="0"/>
          <a:ext cx="0" cy="0"/>
        </a:xfrm>
      </p:grpSpPr>
      <p:sp>
        <p:nvSpPr>
          <p:cNvPr id="2" name="KSO_ST1"/>
          <p:cNvSpPr>
            <a:spLocks noGrp="1"/>
          </p:cNvSpPr>
          <p:nvPr>
            <p:ph type="title" hasCustomPrompt="1"/>
          </p:nvPr>
        </p:nvSpPr>
        <p:spPr>
          <a:xfrm>
            <a:off x="2988000" y="2977200"/>
            <a:ext cx="3024000" cy="1555200"/>
          </a:xfrm>
        </p:spPr>
        <p:txBody>
          <a:bodyPr anchor="t" anchorCtr="0">
            <a:normAutofit/>
          </a:bodyPr>
          <a:lstStyle>
            <a:lvl1pPr algn="l">
              <a:defRPr sz="3600">
                <a:solidFill>
                  <a:schemeClr val="accent1"/>
                </a:solidFill>
                <a:effectLst/>
              </a:defRPr>
            </a:lvl1pPr>
          </a:lstStyle>
          <a:p>
            <a:r>
              <a:rPr lang="zh-CN" altLang="en-US" smtClean="0"/>
              <a:t>单击添加标题</a:t>
            </a:r>
            <a:endParaRPr lang="en-US"/>
          </a:p>
        </p:txBody>
      </p:sp>
      <p:sp>
        <p:nvSpPr>
          <p:cNvPr id="3" name="KSO_ST2"/>
          <p:cNvSpPr>
            <a:spLocks noGrp="1"/>
          </p:cNvSpPr>
          <p:nvPr>
            <p:ph type="body" idx="1" hasCustomPrompt="1"/>
          </p:nvPr>
        </p:nvSpPr>
        <p:spPr>
          <a:xfrm>
            <a:off x="2386800" y="1774800"/>
            <a:ext cx="2988000" cy="1267200"/>
          </a:xfrm>
          <a:prstGeom prst="roundRect">
            <a:avLst>
              <a:gd name="adj" fmla="val 50000"/>
            </a:avLst>
          </a:prstGeom>
          <a:noFill/>
          <a:ln>
            <a:noFill/>
          </a:ln>
          <a:effectLst/>
          <a:scene3d>
            <a:camera prst="orthographicFront">
              <a:rot lat="0" lon="0" rev="0"/>
            </a:camera>
            <a:lightRig rig="balanced" dir="t">
              <a:rot lat="0" lon="0" rev="8700000"/>
            </a:lightRig>
          </a:scene3d>
          <a:sp3d>
            <a:bevelT w="190500" h="38100"/>
          </a:sp3d>
        </p:spPr>
        <p:txBody>
          <a:bodyPr anchor="b" anchorCtr="0">
            <a:normAutofit/>
          </a:bodyPr>
          <a:lstStyle>
            <a:lvl1pPr marL="0" indent="0" algn="just">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r>
              <a:rPr lang="zh-CN" altLang="en-US" smtClean="0"/>
              <a:t>单击此处添加副标题</a:t>
            </a:r>
            <a:endParaRPr lang="en-US" altLang="zh-CN"/>
          </a:p>
        </p:txBody>
      </p:sp>
      <p:cxnSp>
        <p:nvCxnSpPr>
          <p:cNvPr id="7" name="直接连接符 6"/>
          <p:cNvCxnSpPr/>
          <p:nvPr/>
        </p:nvCxnSpPr>
        <p:spPr>
          <a:xfrm>
            <a:off x="5288232" y="3884089"/>
            <a:ext cx="2185987" cy="1963738"/>
          </a:xfrm>
          <a:prstGeom prst="line">
            <a:avLst/>
          </a:prstGeom>
          <a:noFill/>
          <a:ln w="6350" cap="flat" cmpd="sng" algn="ctr">
            <a:solidFill>
              <a:schemeClr val="accent1">
                <a:lumMod val="40000"/>
                <a:lumOff val="60000"/>
              </a:schemeClr>
            </a:solidFill>
            <a:prstDash val="solid"/>
            <a:miter lim="800000"/>
          </a:ln>
          <a:effectLst/>
        </p:spPr>
      </p:cxnSp>
      <p:cxnSp>
        <p:nvCxnSpPr>
          <p:cNvPr id="8" name="直接连接符 7"/>
          <p:cNvCxnSpPr/>
          <p:nvPr/>
        </p:nvCxnSpPr>
        <p:spPr>
          <a:xfrm>
            <a:off x="6199721" y="4373568"/>
            <a:ext cx="2743200" cy="2462213"/>
          </a:xfrm>
          <a:prstGeom prst="line">
            <a:avLst/>
          </a:prstGeom>
          <a:noFill/>
          <a:ln w="6350" cap="flat" cmpd="sng" algn="ctr">
            <a:solidFill>
              <a:schemeClr val="accent2">
                <a:lumMod val="40000"/>
                <a:lumOff val="60000"/>
              </a:schemeClr>
            </a:solidFill>
            <a:prstDash val="solid"/>
            <a:miter lim="800000"/>
          </a:ln>
          <a:effectLst/>
        </p:spPr>
      </p:cxnSp>
      <p:cxnSp>
        <p:nvCxnSpPr>
          <p:cNvPr id="9" name="直接连接符 8"/>
          <p:cNvCxnSpPr/>
          <p:nvPr/>
        </p:nvCxnSpPr>
        <p:spPr>
          <a:xfrm>
            <a:off x="6849008" y="4668314"/>
            <a:ext cx="1934910" cy="1738842"/>
          </a:xfrm>
          <a:prstGeom prst="line">
            <a:avLst/>
          </a:prstGeom>
          <a:noFill/>
          <a:ln w="6350" cap="flat" cmpd="sng" algn="ctr">
            <a:solidFill>
              <a:schemeClr val="accent3">
                <a:lumMod val="40000"/>
                <a:lumOff val="60000"/>
              </a:schemeClr>
            </a:solidFill>
            <a:prstDash val="solid"/>
            <a:miter lim="800000"/>
          </a:ln>
          <a:effectLst/>
        </p:spPr>
      </p:cxnSp>
      <p:cxnSp>
        <p:nvCxnSpPr>
          <p:cNvPr id="10" name="直接连接符 9"/>
          <p:cNvCxnSpPr/>
          <p:nvPr/>
        </p:nvCxnSpPr>
        <p:spPr>
          <a:xfrm>
            <a:off x="34132" y="27517"/>
            <a:ext cx="2185987" cy="1963738"/>
          </a:xfrm>
          <a:prstGeom prst="line">
            <a:avLst/>
          </a:prstGeom>
          <a:noFill/>
          <a:ln w="6350" cap="flat" cmpd="sng" algn="ctr">
            <a:solidFill>
              <a:schemeClr val="accent1">
                <a:lumMod val="40000"/>
                <a:lumOff val="60000"/>
              </a:schemeClr>
            </a:solidFill>
            <a:prstDash val="solid"/>
            <a:miter lim="800000"/>
          </a:ln>
          <a:effectLst/>
        </p:spPr>
      </p:cxnSp>
      <p:cxnSp>
        <p:nvCxnSpPr>
          <p:cNvPr id="11" name="直接连接符 10"/>
          <p:cNvCxnSpPr/>
          <p:nvPr/>
        </p:nvCxnSpPr>
        <p:spPr>
          <a:xfrm>
            <a:off x="945621" y="516996"/>
            <a:ext cx="1704446" cy="1529859"/>
          </a:xfrm>
          <a:prstGeom prst="line">
            <a:avLst/>
          </a:prstGeom>
          <a:noFill/>
          <a:ln w="6350" cap="flat" cmpd="sng" algn="ctr">
            <a:solidFill>
              <a:schemeClr val="accent2">
                <a:lumMod val="40000"/>
                <a:lumOff val="60000"/>
              </a:schemeClr>
            </a:solidFill>
            <a:prstDash val="solid"/>
            <a:miter lim="800000"/>
          </a:ln>
          <a:effectLst/>
        </p:spPr>
      </p:cxnSp>
      <p:cxnSp>
        <p:nvCxnSpPr>
          <p:cNvPr id="12" name="直接连接符 11"/>
          <p:cNvCxnSpPr/>
          <p:nvPr/>
        </p:nvCxnSpPr>
        <p:spPr>
          <a:xfrm>
            <a:off x="1628776" y="811742"/>
            <a:ext cx="1934910" cy="1738842"/>
          </a:xfrm>
          <a:prstGeom prst="line">
            <a:avLst/>
          </a:prstGeom>
          <a:noFill/>
          <a:ln w="6350" cap="flat" cmpd="sng" algn="ctr">
            <a:solidFill>
              <a:schemeClr val="accent3">
                <a:lumMod val="40000"/>
                <a:lumOff val="60000"/>
              </a:schemeClr>
            </a:solidFill>
            <a:prstDash val="solid"/>
            <a:miter lim="800000"/>
          </a:ln>
          <a:effectLst/>
        </p:spPr>
      </p:cxnSp>
      <p:sp>
        <p:nvSpPr>
          <p:cNvPr id="4" name="日期占位符 3"/>
          <p:cNvSpPr>
            <a:spLocks noGrp="1"/>
          </p:cNvSpPr>
          <p:nvPr>
            <p:ph type="dt" sz="half" idx="10"/>
          </p:nvPr>
        </p:nvSpPr>
        <p:spPr/>
        <p:txBody>
          <a:bodyPr/>
          <a:lstStyle/>
          <a:p>
            <a:fld id="{2F39ECB3-D4B7-4F91-8A06-D0B722401A6B}" type="datetimeFigureOut">
              <a:rPr lang="zh-CN" altLang="en-US" smtClean="0"/>
              <a:t>2018/11/27</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52A137D-F834-47D5-A522-0E5B0A3FEA84}" type="slidenum">
              <a:rPr lang="zh-CN" altLang="en-US" smtClean="0"/>
              <a:t>‹#›</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两栏内容">
    <p:bg>
      <p:bgPr>
        <a:solidFill>
          <a:srgbClr val="F0F8FF"/>
        </a:solidFill>
      </p:bgPr>
    </p:bg>
    <p:spTree>
      <p:nvGrpSpPr>
        <p:cNvPr id="1" name=""/>
        <p:cNvGrpSpPr/>
        <p:nvPr/>
      </p:nvGrpSpPr>
      <p:grpSpPr>
        <a:xfrm>
          <a:off x="0" y="0"/>
          <a:ext cx="0" cy="0"/>
        </a:xfrm>
      </p:grpSpPr>
      <p:sp>
        <p:nvSpPr>
          <p:cNvPr id="2" name="KSO_BT1"/>
          <p:cNvSpPr>
            <a:spLocks noGrp="1"/>
          </p:cNvSpPr>
          <p:nvPr>
            <p:ph type="title"/>
          </p:nvPr>
        </p:nvSpPr>
        <p:spPr>
          <a:xfrm>
            <a:off x="1065600" y="360000"/>
            <a:ext cx="7002000" cy="583200"/>
          </a:xfrm>
        </p:spPr>
        <p:txBody>
          <a:bodyPr anchor="t" anchorCtr="0"/>
          <a:lstStyle>
            <a:lvl1pPr>
              <a:defRPr b="1">
                <a:solidFill>
                  <a:schemeClr val="accent1">
                    <a:lumMod val="75000"/>
                  </a:schemeClr>
                </a:solidFill>
              </a:defRPr>
            </a:lvl1pPr>
          </a:lstStyle>
          <a:p>
            <a:r>
              <a:rPr lang="zh-CN" altLang="en-US" smtClean="0"/>
              <a:t>单击此处编辑母版标题样式</a:t>
            </a:r>
            <a:endParaRPr lang="en-US"/>
          </a:p>
        </p:txBody>
      </p:sp>
      <p:sp>
        <p:nvSpPr>
          <p:cNvPr id="3" name="KSO_BC1"/>
          <p:cNvSpPr>
            <a:spLocks noGrp="1"/>
          </p:cNvSpPr>
          <p:nvPr>
            <p:ph sz="half" idx="1"/>
          </p:nvPr>
        </p:nvSpPr>
        <p:spPr>
          <a:xfrm>
            <a:off x="1065600" y="1357200"/>
            <a:ext cx="7002000" cy="2462400"/>
          </a:xfrm>
        </p:spPr>
        <p:txBody>
          <a:bodyPr lIns="0" tIns="0" rIns="0" bIns="0">
            <a:normAutofit/>
          </a:bodyPr>
          <a:lstStyle>
            <a:lvl1pPr marL="0" indent="0">
              <a:lnSpc>
                <a:spcPct val="200000"/>
              </a:lnSpc>
              <a:spcBef>
                <a:spcPts val="600"/>
              </a:spcBef>
              <a:spcAft>
                <a:spcPts val="600"/>
              </a:spcAft>
              <a:buNone/>
              <a:defRPr sz="1800">
                <a:solidFill>
                  <a:schemeClr val="tx1"/>
                </a:solidFill>
              </a:defRPr>
            </a:lvl1pPr>
            <a:lvl2pPr>
              <a:defRPr sz="1800">
                <a:solidFill>
                  <a:schemeClr val="tx1"/>
                </a:solidFill>
              </a:defRPr>
            </a:lvl2pPr>
          </a:lstStyle>
          <a:p>
            <a:pPr lvl="0"/>
            <a:r>
              <a:rPr lang="zh-CN" altLang="zh-CN" smtClean="0"/>
              <a:t>单击此处编辑母版文本样式</a:t>
            </a:r>
          </a:p>
          <a:p>
            <a:pPr lvl="1"/>
            <a:r>
              <a:rPr lang="zh-CN" altLang="zh-CN" smtClean="0"/>
              <a:t>第二级</a:t>
            </a:r>
          </a:p>
          <a:p>
            <a:pPr lvl="2"/>
            <a:r>
              <a:rPr lang="zh-CN" altLang="zh-CN" smtClean="0"/>
              <a:t>第三级</a:t>
            </a:r>
          </a:p>
          <a:p>
            <a:pPr lvl="3"/>
            <a:r>
              <a:rPr lang="zh-CN" altLang="zh-CN" smtClean="0"/>
              <a:t>第四级</a:t>
            </a:r>
          </a:p>
          <a:p>
            <a:pPr lvl="4"/>
            <a:r>
              <a:rPr lang="zh-CN" altLang="zh-CN" smtClean="0"/>
              <a:t>第五级</a:t>
            </a:r>
          </a:p>
        </p:txBody>
      </p:sp>
      <p:sp>
        <p:nvSpPr>
          <p:cNvPr id="4" name="KSO_BC2"/>
          <p:cNvSpPr>
            <a:spLocks noGrp="1"/>
          </p:cNvSpPr>
          <p:nvPr>
            <p:ph sz="half" idx="2"/>
          </p:nvPr>
        </p:nvSpPr>
        <p:spPr>
          <a:xfrm>
            <a:off x="1065600" y="4017600"/>
            <a:ext cx="7002000" cy="2732400"/>
          </a:xfrm>
        </p:spPr>
        <p:txBody>
          <a:bodyPr lIns="0" tIns="0" rIns="0" bIns="0">
            <a:normAutofit/>
          </a:bodyPr>
          <a:lstStyle>
            <a:lvl1pPr marL="0" indent="0">
              <a:lnSpc>
                <a:spcPct val="200000"/>
              </a:lnSpc>
              <a:spcBef>
                <a:spcPts val="600"/>
              </a:spcBef>
              <a:spcAft>
                <a:spcPts val="600"/>
              </a:spcAft>
              <a:buFontTx/>
              <a:buNone/>
              <a:defRPr sz="1800">
                <a:solidFill>
                  <a:schemeClr val="tx1"/>
                </a:solidFill>
              </a:defRPr>
            </a:lvl1pPr>
            <a:lvl2pPr>
              <a:defRPr sz="1800">
                <a:solidFill>
                  <a:schemeClr val="tx1"/>
                </a:solidFill>
              </a:defRPr>
            </a:lvl2pPr>
          </a:lstStyle>
          <a:p>
            <a:pPr lvl="0"/>
            <a:r>
              <a:rPr lang="zh-CN" altLang="en-US" smtClean="0"/>
              <a:t>单击此处编辑母版文本样式</a:t>
            </a:r>
          </a:p>
          <a:p>
            <a:pPr lvl="1"/>
            <a:r>
              <a:rPr lang="zh-CN" altLang="en-US" smtClean="0"/>
              <a:t>第二级</a:t>
            </a:r>
          </a:p>
        </p:txBody>
      </p:sp>
      <p:sp>
        <p:nvSpPr>
          <p:cNvPr id="5" name="日期占位符 4"/>
          <p:cNvSpPr>
            <a:spLocks noGrp="1"/>
          </p:cNvSpPr>
          <p:nvPr>
            <p:ph type="dt" sz="half" idx="10"/>
          </p:nvPr>
        </p:nvSpPr>
        <p:spPr/>
        <p:txBody>
          <a:bodyPr/>
          <a:lstStyle/>
          <a:p>
            <a:fld id="{2F39ECB3-D4B7-4F91-8A06-D0B722401A6B}" type="datetimeFigureOut">
              <a:rPr lang="zh-CN" altLang="en-US" smtClean="0"/>
              <a:t>2018/11/27</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452A137D-F834-47D5-A522-0E5B0A3FEA84}" type="slidenum">
              <a:rPr lang="zh-CN" altLang="en-US" smtClean="0"/>
              <a:t>‹#›</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bg>
      <p:bgPr>
        <a:solidFill>
          <a:srgbClr val="F0F8FF"/>
        </a:solidFill>
      </p:bgPr>
    </p:bg>
    <p:spTree>
      <p:nvGrpSpPr>
        <p:cNvPr id="1" name=""/>
        <p:cNvGrpSpPr/>
        <p:nvPr/>
      </p:nvGrpSpPr>
      <p:grpSpPr>
        <a:xfrm>
          <a:off x="0" y="0"/>
          <a:ext cx="0" cy="0"/>
        </a:xfrm>
      </p:grpSpPr>
      <p:sp>
        <p:nvSpPr>
          <p:cNvPr id="2" name="KSO_BT1"/>
          <p:cNvSpPr>
            <a:spLocks noGrp="1"/>
          </p:cNvSpPr>
          <p:nvPr>
            <p:ph type="title"/>
          </p:nvPr>
        </p:nvSpPr>
        <p:spPr>
          <a:xfrm>
            <a:off x="824576" y="118532"/>
            <a:ext cx="7886699" cy="717022"/>
          </a:xfrm>
        </p:spPr>
        <p:txBody>
          <a:bodyPr/>
          <a:lstStyle/>
          <a:p>
            <a:r>
              <a:rPr lang="zh-CN" altLang="en-US" smtClean="0"/>
              <a:t>单击此处编辑母版标题样式</a:t>
            </a:r>
            <a:endParaRPr lang="en-US"/>
          </a:p>
        </p:txBody>
      </p:sp>
      <p:sp>
        <p:nvSpPr>
          <p:cNvPr id="3" name="Text Placeholder 2"/>
          <p:cNvSpPr>
            <a:spLocks noGrp="1"/>
          </p:cNvSpPr>
          <p:nvPr>
            <p:ph type="body" idx="1"/>
          </p:nvPr>
        </p:nvSpPr>
        <p:spPr>
          <a:xfrm>
            <a:off x="824576" y="1376362"/>
            <a:ext cx="3868340" cy="823912"/>
          </a:xfrm>
        </p:spPr>
        <p:txBody>
          <a:bodyPr anchor="b">
            <a:normAutofit/>
          </a:bodyPr>
          <a:lstStyle>
            <a:lvl1pPr marL="0" indent="0">
              <a:buNone/>
              <a:defRPr sz="1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KSO_BC1"/>
          <p:cNvSpPr>
            <a:spLocks noGrp="1"/>
          </p:cNvSpPr>
          <p:nvPr>
            <p:ph sz="half" idx="2"/>
          </p:nvPr>
        </p:nvSpPr>
        <p:spPr>
          <a:xfrm>
            <a:off x="824576" y="2200274"/>
            <a:ext cx="3868340" cy="3684588"/>
          </a:xfrm>
        </p:spPr>
        <p:txBody>
          <a:bodyPr/>
          <a:lstStyle/>
          <a:p>
            <a:pPr lvl="0"/>
            <a:r>
              <a:rPr lang="zh-CN" altLang="zh-CN" smtClean="0"/>
              <a:t>单击此处编辑母版文本样式</a:t>
            </a:r>
          </a:p>
          <a:p>
            <a:pPr lvl="1"/>
            <a:r>
              <a:rPr lang="zh-CN" altLang="zh-CN" smtClean="0"/>
              <a:t>第二级</a:t>
            </a:r>
          </a:p>
          <a:p>
            <a:pPr lvl="2"/>
            <a:r>
              <a:rPr lang="zh-CN" altLang="zh-CN" smtClean="0"/>
              <a:t>第三级</a:t>
            </a:r>
          </a:p>
          <a:p>
            <a:pPr lvl="3"/>
            <a:r>
              <a:rPr lang="zh-CN" altLang="zh-CN" smtClean="0"/>
              <a:t>第四级</a:t>
            </a:r>
          </a:p>
          <a:p>
            <a:pPr lvl="4"/>
            <a:r>
              <a:rPr lang="zh-CN" altLang="zh-CN" smtClean="0"/>
              <a:t>第五级</a:t>
            </a:r>
          </a:p>
        </p:txBody>
      </p:sp>
      <p:sp>
        <p:nvSpPr>
          <p:cNvPr id="5" name="Text Placeholder 4"/>
          <p:cNvSpPr>
            <a:spLocks noGrp="1"/>
          </p:cNvSpPr>
          <p:nvPr>
            <p:ph type="body" sz="quarter" idx="3"/>
          </p:nvPr>
        </p:nvSpPr>
        <p:spPr>
          <a:xfrm>
            <a:off x="4823884" y="1376362"/>
            <a:ext cx="3887391" cy="823912"/>
          </a:xfrm>
        </p:spPr>
        <p:txBody>
          <a:bodyPr anchor="b">
            <a:normAutofit/>
          </a:bodyPr>
          <a:lstStyle>
            <a:lvl1pPr marL="0" indent="0">
              <a:buNone/>
              <a:defRPr sz="1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KSO_BC2"/>
          <p:cNvSpPr>
            <a:spLocks noGrp="1"/>
          </p:cNvSpPr>
          <p:nvPr>
            <p:ph sz="quarter" idx="4"/>
          </p:nvPr>
        </p:nvSpPr>
        <p:spPr>
          <a:xfrm>
            <a:off x="4823884" y="2200274"/>
            <a:ext cx="3887391" cy="3684588"/>
          </a:xfrm>
        </p:spPr>
        <p:txBody>
          <a:bodyPr/>
          <a:lstStyle/>
          <a:p>
            <a:pPr lvl="0"/>
            <a:r>
              <a:rPr lang="zh-CN" altLang="zh-CN" smtClean="0"/>
              <a:t>单击此处编辑母版文本样式</a:t>
            </a:r>
          </a:p>
          <a:p>
            <a:pPr lvl="1"/>
            <a:r>
              <a:rPr lang="zh-CN" altLang="zh-CN" smtClean="0"/>
              <a:t>第二级</a:t>
            </a:r>
          </a:p>
          <a:p>
            <a:pPr lvl="2"/>
            <a:r>
              <a:rPr lang="zh-CN" altLang="zh-CN" smtClean="0"/>
              <a:t>第三级</a:t>
            </a:r>
          </a:p>
          <a:p>
            <a:pPr lvl="3"/>
            <a:r>
              <a:rPr lang="zh-CN" altLang="zh-CN" smtClean="0"/>
              <a:t>第四级</a:t>
            </a:r>
          </a:p>
          <a:p>
            <a:pPr lvl="4"/>
            <a:r>
              <a:rPr lang="zh-CN" altLang="zh-CN" smtClean="0"/>
              <a:t>第五级</a:t>
            </a:r>
          </a:p>
        </p:txBody>
      </p:sp>
      <p:sp>
        <p:nvSpPr>
          <p:cNvPr id="7" name="日期占位符 6"/>
          <p:cNvSpPr>
            <a:spLocks noGrp="1"/>
          </p:cNvSpPr>
          <p:nvPr>
            <p:ph type="dt" sz="half" idx="10"/>
          </p:nvPr>
        </p:nvSpPr>
        <p:spPr/>
        <p:txBody>
          <a:bodyPr/>
          <a:lstStyle/>
          <a:p>
            <a:fld id="{2F39ECB3-D4B7-4F91-8A06-D0B722401A6B}" type="datetimeFigureOut">
              <a:rPr lang="zh-CN" altLang="en-US" smtClean="0"/>
              <a:t>2018/11/27</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452A137D-F834-47D5-A522-0E5B0A3FEA84}" type="slidenum">
              <a:rPr lang="zh-CN" altLang="en-US" smtClean="0"/>
              <a:t>‹#›</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标题">
    <p:bg>
      <p:bgPr>
        <a:solidFill>
          <a:srgbClr val="F0F8FF"/>
        </a:solidFill>
      </p:bgPr>
    </p:bg>
    <p:spTree>
      <p:nvGrpSpPr>
        <p:cNvPr id="1" name=""/>
        <p:cNvGrpSpPr/>
        <p:nvPr/>
      </p:nvGrpSpPr>
      <p:grpSpPr>
        <a:xfrm>
          <a:off x="0" y="0"/>
          <a:ext cx="0" cy="0"/>
        </a:xfrm>
      </p:grpSpPr>
      <p:sp>
        <p:nvSpPr>
          <p:cNvPr id="6" name="矩形 5"/>
          <p:cNvSpPr/>
          <p:nvPr/>
        </p:nvSpPr>
        <p:spPr>
          <a:xfrm>
            <a:off x="1998663" y="2857500"/>
            <a:ext cx="876300" cy="8763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eaLnBrk="1" hangingPunct="1">
              <a:spcBef>
                <a:spcPct val="0"/>
              </a:spcBef>
              <a:spcAft>
                <a:spcPct val="0"/>
              </a:spcAft>
              <a:defRPr/>
            </a:pPr>
            <a:endParaRPr lang="zh-CN" altLang="en-US" sz="5400">
              <a:latin typeface="Arial" pitchFamily="34" charset="0"/>
              <a:ea typeface="黑体" pitchFamily="2" charset="-122"/>
            </a:endParaRPr>
          </a:p>
        </p:txBody>
      </p:sp>
      <p:sp>
        <p:nvSpPr>
          <p:cNvPr id="7" name="矩形 6"/>
          <p:cNvSpPr/>
          <p:nvPr/>
        </p:nvSpPr>
        <p:spPr>
          <a:xfrm>
            <a:off x="3065463" y="2857500"/>
            <a:ext cx="876300" cy="8763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eaLnBrk="1" hangingPunct="1">
              <a:spcBef>
                <a:spcPct val="0"/>
              </a:spcBef>
              <a:spcAft>
                <a:spcPct val="0"/>
              </a:spcAft>
              <a:defRPr/>
            </a:pPr>
            <a:endParaRPr lang="zh-CN" altLang="en-US" sz="5400">
              <a:latin typeface="Arial" pitchFamily="34" charset="0"/>
              <a:ea typeface="黑体" pitchFamily="2" charset="-122"/>
            </a:endParaRPr>
          </a:p>
        </p:txBody>
      </p:sp>
      <p:sp>
        <p:nvSpPr>
          <p:cNvPr id="8" name="矩形 7"/>
          <p:cNvSpPr/>
          <p:nvPr/>
        </p:nvSpPr>
        <p:spPr>
          <a:xfrm>
            <a:off x="4132263" y="2857500"/>
            <a:ext cx="876300" cy="8763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eaLnBrk="1" hangingPunct="1">
              <a:spcBef>
                <a:spcPct val="0"/>
              </a:spcBef>
              <a:spcAft>
                <a:spcPct val="0"/>
              </a:spcAft>
              <a:defRPr/>
            </a:pPr>
            <a:endParaRPr lang="zh-CN" altLang="en-US" sz="5400">
              <a:latin typeface="Arial" pitchFamily="34" charset="0"/>
              <a:ea typeface="黑体" pitchFamily="2" charset="-122"/>
            </a:endParaRPr>
          </a:p>
        </p:txBody>
      </p:sp>
      <p:sp>
        <p:nvSpPr>
          <p:cNvPr id="9" name="矩形 8"/>
          <p:cNvSpPr/>
          <p:nvPr/>
        </p:nvSpPr>
        <p:spPr>
          <a:xfrm>
            <a:off x="5199063" y="2857500"/>
            <a:ext cx="876300" cy="8763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eaLnBrk="1" hangingPunct="1">
              <a:spcBef>
                <a:spcPct val="0"/>
              </a:spcBef>
              <a:spcAft>
                <a:spcPct val="0"/>
              </a:spcAft>
              <a:defRPr/>
            </a:pPr>
            <a:endParaRPr lang="zh-CN" altLang="en-US" sz="5400">
              <a:latin typeface="Arial" pitchFamily="34" charset="0"/>
              <a:ea typeface="黑体" pitchFamily="2" charset="-122"/>
            </a:endParaRPr>
          </a:p>
        </p:txBody>
      </p:sp>
      <p:sp>
        <p:nvSpPr>
          <p:cNvPr id="10" name="矩形 9"/>
          <p:cNvSpPr/>
          <p:nvPr/>
        </p:nvSpPr>
        <p:spPr>
          <a:xfrm>
            <a:off x="6265863" y="2857500"/>
            <a:ext cx="876300" cy="8763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eaLnBrk="1" hangingPunct="1">
              <a:spcBef>
                <a:spcPct val="0"/>
              </a:spcBef>
              <a:spcAft>
                <a:spcPct val="0"/>
              </a:spcAft>
              <a:defRPr/>
            </a:pPr>
            <a:endParaRPr lang="zh-CN" altLang="en-US" sz="5400">
              <a:latin typeface="Arial" pitchFamily="34" charset="0"/>
              <a:ea typeface="黑体" pitchFamily="2" charset="-122"/>
            </a:endParaRPr>
          </a:p>
        </p:txBody>
      </p:sp>
      <p:sp>
        <p:nvSpPr>
          <p:cNvPr id="11" name="矩形 10"/>
          <p:cNvSpPr/>
          <p:nvPr/>
        </p:nvSpPr>
        <p:spPr>
          <a:xfrm>
            <a:off x="1998663" y="2857500"/>
            <a:ext cx="876300" cy="876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eaLnBrk="1" hangingPunct="1">
              <a:spcBef>
                <a:spcPct val="0"/>
              </a:spcBef>
              <a:spcAft>
                <a:spcPct val="0"/>
              </a:spcAft>
              <a:defRPr/>
            </a:pPr>
            <a:endParaRPr lang="zh-CN" altLang="en-US" sz="5400">
              <a:latin typeface="Arial" pitchFamily="34" charset="0"/>
              <a:ea typeface="黑体" pitchFamily="2" charset="-122"/>
            </a:endParaRPr>
          </a:p>
        </p:txBody>
      </p:sp>
      <p:sp>
        <p:nvSpPr>
          <p:cNvPr id="12" name="矩形 11"/>
          <p:cNvSpPr/>
          <p:nvPr/>
        </p:nvSpPr>
        <p:spPr>
          <a:xfrm>
            <a:off x="4132263" y="2857500"/>
            <a:ext cx="876300" cy="876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eaLnBrk="1" hangingPunct="1">
              <a:spcBef>
                <a:spcPct val="0"/>
              </a:spcBef>
              <a:spcAft>
                <a:spcPct val="0"/>
              </a:spcAft>
              <a:defRPr/>
            </a:pPr>
            <a:endParaRPr lang="zh-CN" altLang="en-US" sz="5400">
              <a:latin typeface="Arial" pitchFamily="34" charset="0"/>
              <a:ea typeface="黑体" pitchFamily="2" charset="-122"/>
            </a:endParaRPr>
          </a:p>
        </p:txBody>
      </p:sp>
      <p:sp>
        <p:nvSpPr>
          <p:cNvPr id="13" name="矩形 12"/>
          <p:cNvSpPr/>
          <p:nvPr/>
        </p:nvSpPr>
        <p:spPr>
          <a:xfrm>
            <a:off x="6265863" y="2844800"/>
            <a:ext cx="876300" cy="876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eaLnBrk="1" hangingPunct="1">
              <a:spcBef>
                <a:spcPct val="0"/>
              </a:spcBef>
              <a:spcAft>
                <a:spcPct val="0"/>
              </a:spcAft>
              <a:defRPr/>
            </a:pPr>
            <a:endParaRPr lang="zh-CN" altLang="en-US" sz="5400">
              <a:latin typeface="Arial" pitchFamily="34" charset="0"/>
              <a:ea typeface="黑体" pitchFamily="2" charset="-122"/>
            </a:endParaRPr>
          </a:p>
        </p:txBody>
      </p:sp>
      <p:sp>
        <p:nvSpPr>
          <p:cNvPr id="14" name="矩形 13"/>
          <p:cNvSpPr/>
          <p:nvPr/>
        </p:nvSpPr>
        <p:spPr>
          <a:xfrm>
            <a:off x="3065463" y="2857500"/>
            <a:ext cx="876300" cy="876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eaLnBrk="1" hangingPunct="1">
              <a:spcBef>
                <a:spcPct val="0"/>
              </a:spcBef>
              <a:spcAft>
                <a:spcPct val="0"/>
              </a:spcAft>
              <a:defRPr/>
            </a:pPr>
            <a:endParaRPr lang="zh-CN" altLang="en-US" sz="5400">
              <a:latin typeface="Arial" pitchFamily="34" charset="0"/>
              <a:ea typeface="黑体" pitchFamily="2" charset="-122"/>
            </a:endParaRPr>
          </a:p>
        </p:txBody>
      </p:sp>
      <p:sp>
        <p:nvSpPr>
          <p:cNvPr id="15" name="矩形 14"/>
          <p:cNvSpPr/>
          <p:nvPr/>
        </p:nvSpPr>
        <p:spPr>
          <a:xfrm>
            <a:off x="5199063" y="2857500"/>
            <a:ext cx="876300" cy="876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eaLnBrk="1" hangingPunct="1">
              <a:spcBef>
                <a:spcPct val="0"/>
              </a:spcBef>
              <a:spcAft>
                <a:spcPct val="0"/>
              </a:spcAft>
              <a:defRPr/>
            </a:pPr>
            <a:endParaRPr lang="zh-CN" altLang="en-US" sz="5400">
              <a:latin typeface="Arial" pitchFamily="34" charset="0"/>
              <a:ea typeface="黑体" pitchFamily="2" charset="-122"/>
            </a:endParaRPr>
          </a:p>
        </p:txBody>
      </p:sp>
      <p:sp>
        <p:nvSpPr>
          <p:cNvPr id="2" name="标题 1"/>
          <p:cNvSpPr>
            <a:spLocks noGrp="1"/>
          </p:cNvSpPr>
          <p:nvPr>
            <p:ph type="title" hasCustomPrompt="1"/>
          </p:nvPr>
        </p:nvSpPr>
        <p:spPr>
          <a:xfrm>
            <a:off x="1998663" y="2844800"/>
            <a:ext cx="5143500" cy="889000"/>
          </a:xfrm>
        </p:spPr>
        <p:txBody>
          <a:bodyPr anchor="ctr" anchorCtr="0">
            <a:normAutofit/>
          </a:bodyPr>
          <a:lstStyle>
            <a:lvl1pPr algn="ctr">
              <a:defRPr sz="5400">
                <a:solidFill>
                  <a:schemeClr val="accent1">
                    <a:lumMod val="50000"/>
                  </a:schemeClr>
                </a:solidFill>
              </a:defRPr>
            </a:lvl1pPr>
          </a:lstStyle>
          <a:p>
            <a:r>
              <a:rPr lang="zh-CN" altLang="en-US" smtClean="0"/>
              <a:t>编辑标题</a:t>
            </a:r>
            <a:endParaRPr lang="zh-CN" altLang="en-US"/>
          </a:p>
        </p:txBody>
      </p:sp>
      <p:sp>
        <p:nvSpPr>
          <p:cNvPr id="3" name="日期占位符 2"/>
          <p:cNvSpPr>
            <a:spLocks noGrp="1"/>
          </p:cNvSpPr>
          <p:nvPr>
            <p:ph type="dt" sz="half" idx="10"/>
          </p:nvPr>
        </p:nvSpPr>
        <p:spPr/>
        <p:txBody>
          <a:bodyPr>
            <a:normAutofit/>
          </a:bodyPr>
          <a:lstStyle/>
          <a:p>
            <a:fld id="{2F39ECB3-D4B7-4F91-8A06-D0B722401A6B}" type="datetimeFigureOut">
              <a:rPr lang="zh-CN" altLang="en-US" smtClean="0"/>
              <a:t>2018/11/27</a:t>
            </a:fld>
            <a:endParaRPr lang="zh-CN" altLang="en-US"/>
          </a:p>
        </p:txBody>
      </p:sp>
      <p:sp>
        <p:nvSpPr>
          <p:cNvPr id="4" name="页脚占位符 3"/>
          <p:cNvSpPr>
            <a:spLocks noGrp="1"/>
          </p:cNvSpPr>
          <p:nvPr>
            <p:ph type="ftr" sz="quarter" idx="11"/>
          </p:nvPr>
        </p:nvSpPr>
        <p:spPr/>
        <p:txBody>
          <a:bodyPr>
            <a:normAutofit/>
          </a:bodyPr>
          <a:lstStyle/>
          <a:p>
            <a:endParaRPr lang="zh-CN" altLang="en-US"/>
          </a:p>
        </p:txBody>
      </p:sp>
      <p:sp>
        <p:nvSpPr>
          <p:cNvPr id="5" name="灯片编号占位符 4"/>
          <p:cNvSpPr>
            <a:spLocks noGrp="1"/>
          </p:cNvSpPr>
          <p:nvPr>
            <p:ph type="sldNum" sz="quarter" idx="12"/>
          </p:nvPr>
        </p:nvSpPr>
        <p:spPr/>
        <p:txBody>
          <a:bodyPr>
            <a:normAutofit/>
          </a:bodyPr>
          <a:lstStyle/>
          <a:p>
            <a:fld id="{452A137D-F834-47D5-A522-0E5B0A3FEA84}" type="slidenum">
              <a:rPr lang="zh-CN" altLang="en-US" smtClean="0"/>
              <a:t>0</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bg>
      <p:bgPr>
        <a:solidFill>
          <a:srgbClr val="F0F8FF"/>
        </a:solidFill>
      </p:bgPr>
    </p:bg>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2F39ECB3-D4B7-4F91-8A06-D0B722401A6B}" type="datetimeFigureOut">
              <a:rPr lang="zh-CN" altLang="en-US" smtClean="0"/>
              <a:t>2018/11/27</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452A137D-F834-47D5-A522-0E5B0A3FEA84}" type="slidenum">
              <a:rPr lang="zh-CN" altLang="en-US" smtClean="0"/>
              <a:t>‹#›</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picTx" preserve="1">
  <p:cSld name="图片与标题">
    <p:bg>
      <p:bgPr>
        <a:solidFill>
          <a:srgbClr val="F0F8FF"/>
        </a:solidFill>
      </p:bgPr>
    </p:bg>
    <p:spTree>
      <p:nvGrpSpPr>
        <p:cNvPr id="1" name=""/>
        <p:cNvGrpSpPr/>
        <p:nvPr/>
      </p:nvGrpSpPr>
      <p:grpSpPr>
        <a:xfrm>
          <a:off x="0" y="0"/>
          <a:ext cx="0" cy="0"/>
        </a:xfrm>
      </p:grpSpPr>
      <p:sp>
        <p:nvSpPr>
          <p:cNvPr id="2" name="KSO_BT1"/>
          <p:cNvSpPr>
            <a:spLocks noGrp="1"/>
          </p:cNvSpPr>
          <p:nvPr>
            <p:ph type="title" hasCustomPrompt="1"/>
          </p:nvPr>
        </p:nvSpPr>
        <p:spPr>
          <a:xfrm>
            <a:off x="547200" y="478800"/>
            <a:ext cx="5990400" cy="583200"/>
          </a:xfrm>
        </p:spPr>
        <p:txBody>
          <a:bodyPr lIns="90000" tIns="46800" rIns="90000" bIns="46800" anchor="ctr" anchorCtr="0">
            <a:normAutofit/>
          </a:bodyPr>
          <a:lstStyle>
            <a:lvl1pPr>
              <a:defRPr sz="2800">
                <a:solidFill>
                  <a:schemeClr val="accent1"/>
                </a:solidFill>
              </a:defRPr>
            </a:lvl1pPr>
          </a:lstStyle>
          <a:p>
            <a:r>
              <a:rPr lang="zh-CN" altLang="en-US" smtClean="0"/>
              <a:t>单击此处编辑标题</a:t>
            </a:r>
            <a:endParaRPr lang="en-US"/>
          </a:p>
        </p:txBody>
      </p:sp>
      <p:sp>
        <p:nvSpPr>
          <p:cNvPr id="3" name="KSO_BC1"/>
          <p:cNvSpPr>
            <a:spLocks noGrp="1" noChangeAspect="1"/>
          </p:cNvSpPr>
          <p:nvPr>
            <p:ph type="pic" idx="1"/>
          </p:nvPr>
        </p:nvSpPr>
        <p:spPr>
          <a:xfrm rot="900000">
            <a:off x="3380400" y="2476800"/>
            <a:ext cx="3135600" cy="3301198"/>
          </a:xfrm>
        </p:spPr>
        <p:txBody>
          <a:bodyPr anchor="ctr" anchorCtr="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smtClean="0"/>
              <a:t>单击图标添加图片</a:t>
            </a:r>
            <a:endParaRPr lang="en-US"/>
          </a:p>
        </p:txBody>
      </p:sp>
      <p:sp>
        <p:nvSpPr>
          <p:cNvPr id="4" name="KSO_BC2"/>
          <p:cNvSpPr>
            <a:spLocks noGrp="1"/>
          </p:cNvSpPr>
          <p:nvPr>
            <p:ph type="body" sz="half" idx="2" hasCustomPrompt="1"/>
          </p:nvPr>
        </p:nvSpPr>
        <p:spPr>
          <a:xfrm>
            <a:off x="547200" y="1616400"/>
            <a:ext cx="2286000" cy="2260800"/>
          </a:xfrm>
        </p:spPr>
        <p:txBody>
          <a:bodyPr>
            <a:normAutofit/>
          </a:bodyPr>
          <a:lstStyle>
            <a:lvl1pPr marL="0" indent="0" algn="l">
              <a:lnSpc>
                <a:spcPct val="130000"/>
              </a:lnSpc>
              <a:spcBef>
                <a:spcPts val="600"/>
              </a:spcBef>
              <a:spcAft>
                <a:spcPts val="600"/>
              </a:spcAft>
              <a:buNone/>
              <a:defRPr sz="18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编辑文本</a:t>
            </a:r>
          </a:p>
        </p:txBody>
      </p:sp>
      <p:sp>
        <p:nvSpPr>
          <p:cNvPr id="8" name="矩形 7"/>
          <p:cNvSpPr/>
          <p:nvPr/>
        </p:nvSpPr>
        <p:spPr>
          <a:xfrm rot="496818">
            <a:off x="3239110" y="2331946"/>
            <a:ext cx="3418257" cy="3766221"/>
          </a:xfrm>
          <a:prstGeom prst="rect">
            <a:avLst/>
          </a:prstGeom>
          <a:solidFill>
            <a:srgbClr val="FFFFFF"/>
          </a:solidFill>
          <a:ln w="3175">
            <a:solidFill>
              <a:schemeClr val="bg1">
                <a:lumMod val="85000"/>
              </a:schemeClr>
            </a:solidFill>
          </a:ln>
          <a:effectLst>
            <a:outerShdw blurRad="63500" sx="102000" sy="102000" algn="c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endParaRPr lang="zh-CN" altLang="en-US">
              <a:latin typeface="Arial" pitchFamily="34" charset="0"/>
              <a:ea typeface="黑体" pitchFamily="2" charset="-122"/>
            </a:endParaRPr>
          </a:p>
        </p:txBody>
      </p:sp>
      <p:sp>
        <p:nvSpPr>
          <p:cNvPr id="9" name="矩形 8"/>
          <p:cNvSpPr/>
          <p:nvPr/>
        </p:nvSpPr>
        <p:spPr>
          <a:xfrm rot="880944">
            <a:off x="3239112" y="2331949"/>
            <a:ext cx="3418257" cy="3766221"/>
          </a:xfrm>
          <a:prstGeom prst="rect">
            <a:avLst/>
          </a:prstGeom>
          <a:solidFill>
            <a:srgbClr val="FFFFFF"/>
          </a:solidFill>
          <a:ln w="3175">
            <a:solidFill>
              <a:srgbClr val="D1D1D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endParaRPr lang="zh-CN" altLang="en-US">
              <a:latin typeface="Arial" pitchFamily="34" charset="0"/>
              <a:ea typeface="黑体" pitchFamily="2" charset="-122"/>
            </a:endParaRPr>
          </a:p>
        </p:txBody>
      </p:sp>
      <p:sp>
        <p:nvSpPr>
          <p:cNvPr id="5" name="日期占位符 4"/>
          <p:cNvSpPr>
            <a:spLocks noGrp="1"/>
          </p:cNvSpPr>
          <p:nvPr>
            <p:ph type="dt" sz="half" idx="10"/>
          </p:nvPr>
        </p:nvSpPr>
        <p:spPr/>
        <p:txBody>
          <a:bodyPr>
            <a:normAutofit/>
          </a:bodyPr>
          <a:lstStyle/>
          <a:p>
            <a:fld id="{2F39ECB3-D4B7-4F91-8A06-D0B722401A6B}" type="datetimeFigureOut">
              <a:rPr lang="zh-CN" altLang="en-US" smtClean="0"/>
              <a:t>2018/11/27</a:t>
            </a:fld>
            <a:endParaRPr lang="zh-CN" altLang="en-US"/>
          </a:p>
        </p:txBody>
      </p:sp>
      <p:sp>
        <p:nvSpPr>
          <p:cNvPr id="6" name="页脚占位符 5"/>
          <p:cNvSpPr>
            <a:spLocks noGrp="1"/>
          </p:cNvSpPr>
          <p:nvPr>
            <p:ph type="ftr" sz="quarter" idx="11"/>
          </p:nvPr>
        </p:nvSpPr>
        <p:spPr/>
        <p:txBody>
          <a:bodyPr>
            <a:normAutofit/>
          </a:bodyPr>
          <a:lstStyle/>
          <a:p>
            <a:endParaRPr lang="zh-CN" altLang="en-US"/>
          </a:p>
        </p:txBody>
      </p:sp>
      <p:sp>
        <p:nvSpPr>
          <p:cNvPr id="7" name="灯片编号占位符 6"/>
          <p:cNvSpPr>
            <a:spLocks noGrp="1"/>
          </p:cNvSpPr>
          <p:nvPr>
            <p:ph type="sldNum" sz="quarter" idx="12"/>
          </p:nvPr>
        </p:nvSpPr>
        <p:spPr/>
        <p:txBody>
          <a:bodyPr>
            <a:normAutofit/>
          </a:bodyPr>
          <a:lstStyle/>
          <a:p>
            <a:fld id="{452A137D-F834-47D5-A522-0E5B0A3FEA84}" type="slidenum">
              <a:rPr lang="zh-CN" altLang="en-US" smtClean="0"/>
              <a:t>0</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 preserve="1">
  <p:cSld name="垂直排列标题与&#10;文本">
    <p:bg>
      <p:bgPr>
        <a:solidFill>
          <a:srgbClr val="F0F8FF"/>
        </a:solidFill>
      </p:bgPr>
    </p:bg>
    <p:spTree>
      <p:nvGrpSpPr>
        <p:cNvPr id="1" name=""/>
        <p:cNvGrpSpPr/>
        <p:nvPr/>
      </p:nvGrpSpPr>
      <p:grpSpPr>
        <a:xfrm>
          <a:off x="0" y="0"/>
          <a:ext cx="0" cy="0"/>
        </a:xfrm>
      </p:grpSpPr>
      <p:sp>
        <p:nvSpPr>
          <p:cNvPr id="2" name="KSO_BT1"/>
          <p:cNvSpPr>
            <a:spLocks noGrp="1"/>
          </p:cNvSpPr>
          <p:nvPr>
            <p:ph type="title" orient="vert"/>
          </p:nvPr>
        </p:nvSpPr>
        <p:spPr>
          <a:xfrm>
            <a:off x="7628467" y="365125"/>
            <a:ext cx="886883" cy="5811838"/>
          </a:xfrm>
        </p:spPr>
        <p:txBody>
          <a:bodyPr vert="eaVert"/>
          <a:lstStyle/>
          <a:p>
            <a:r>
              <a:rPr lang="zh-CN" altLang="en-US" smtClean="0"/>
              <a:t>单击此处编辑母版标题样式</a:t>
            </a:r>
            <a:endParaRPr lang="en-US"/>
          </a:p>
        </p:txBody>
      </p:sp>
      <p:sp>
        <p:nvSpPr>
          <p:cNvPr id="3" name="KSO_BC1"/>
          <p:cNvSpPr>
            <a:spLocks noGrp="1"/>
          </p:cNvSpPr>
          <p:nvPr>
            <p:ph type="body" orient="vert" idx="1"/>
          </p:nvPr>
        </p:nvSpPr>
        <p:spPr>
          <a:xfrm>
            <a:off x="651510" y="365125"/>
            <a:ext cx="6883823" cy="5811838"/>
          </a:xfrm>
        </p:spPr>
        <p:txBody>
          <a:bodyPr vert="eaVert"/>
          <a:lstStyle/>
          <a:p>
            <a:pPr lvl="0"/>
            <a:r>
              <a:rPr lang="zh-CN" altLang="zh-CN" smtClean="0"/>
              <a:t>单击此处编辑母版文本样式</a:t>
            </a:r>
          </a:p>
          <a:p>
            <a:pPr lvl="1"/>
            <a:r>
              <a:rPr lang="zh-CN" altLang="zh-CN" smtClean="0"/>
              <a:t>第二级</a:t>
            </a:r>
          </a:p>
          <a:p>
            <a:pPr lvl="2"/>
            <a:r>
              <a:rPr lang="zh-CN" altLang="zh-CN" smtClean="0"/>
              <a:t>第三级</a:t>
            </a:r>
          </a:p>
          <a:p>
            <a:pPr lvl="3"/>
            <a:r>
              <a:rPr lang="zh-CN" altLang="zh-CN" smtClean="0"/>
              <a:t>第四级</a:t>
            </a:r>
          </a:p>
          <a:p>
            <a:pPr lvl="4"/>
            <a:r>
              <a:rPr lang="zh-CN" altLang="zh-CN" smtClean="0"/>
              <a:t>第五级</a:t>
            </a:r>
          </a:p>
        </p:txBody>
      </p:sp>
      <p:sp>
        <p:nvSpPr>
          <p:cNvPr id="4" name="日期占位符 3"/>
          <p:cNvSpPr>
            <a:spLocks noGrp="1"/>
          </p:cNvSpPr>
          <p:nvPr>
            <p:ph type="dt" sz="half" idx="10"/>
          </p:nvPr>
        </p:nvSpPr>
        <p:spPr/>
        <p:txBody>
          <a:bodyPr/>
          <a:lstStyle/>
          <a:p>
            <a:fld id="{2F39ECB3-D4B7-4F91-8A06-D0B722401A6B}" type="datetimeFigureOut">
              <a:rPr lang="zh-CN" altLang="en-US" smtClean="0"/>
              <a:t>2018/11/27</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52A137D-F834-47D5-A522-0E5B0A3FEA84}" type="slidenum">
              <a:rPr lang="zh-CN" altLang="en-US" smtClean="0"/>
              <a:t>‹#›</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内容">
    <p:bg>
      <p:bgPr>
        <a:solidFill>
          <a:srgbClr val="F0F8FF"/>
        </a:solidFill>
      </p:bgPr>
    </p:bg>
    <p:spTree>
      <p:nvGrpSpPr>
        <p:cNvPr id="1" name=""/>
        <p:cNvGrpSpPr/>
        <p:nvPr/>
      </p:nvGrpSpPr>
      <p:grpSpPr>
        <a:xfrm>
          <a:off x="0" y="0"/>
          <a:ext cx="0" cy="0"/>
        </a:xfrm>
      </p:grpSpPr>
      <p:sp>
        <p:nvSpPr>
          <p:cNvPr id="3" name="内容占位符 2"/>
          <p:cNvSpPr>
            <a:spLocks noGrp="1"/>
          </p:cNvSpPr>
          <p:nvPr>
            <p:ph idx="1"/>
          </p:nvPr>
        </p:nvSpPr>
        <p:spPr>
          <a:xfrm>
            <a:off x="628200" y="408675"/>
            <a:ext cx="7887600" cy="5810400"/>
          </a:xfrm>
        </p:spPr>
        <p:txBody>
          <a:bodyPr/>
          <a:lstStyle>
            <a:lvl1pPr>
              <a:defRPr sz="2400"/>
            </a:lvl1pPr>
            <a:lvl2pPr>
              <a:defRPr sz="2000"/>
            </a:lvl2pPr>
            <a:lvl3pPr>
              <a:defRPr sz="1800"/>
            </a:lvl3pPr>
            <a:lvl4pPr>
              <a:defRPr sz="1800"/>
            </a:lvl4pPr>
            <a:lvl5pPr>
              <a:defRPr sz="1800"/>
            </a:lvl5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6EF2F5ED-D19D-4097-92A9-D6092B3D6E68}" type="datetimeFigureOut">
              <a:rPr lang="zh-CN" altLang="en-US" smtClean="0"/>
              <a:t>2018/11/27</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A7AAEAA2-D029-4D23-B6D5-DE004B8B3ED2}" type="slidenum">
              <a:rPr lang="zh-CN" altLang="en-US" smtClean="0"/>
              <a:t>‹#›</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自定义版式">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2F39ECB3-D4B7-4F91-8A06-D0B722401A6B}" type="datetimeFigureOut">
              <a:rPr lang="zh-CN" altLang="en-US" smtClean="0"/>
              <a:t>2018/11/27</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52A137D-F834-47D5-A522-0E5B0A3FEA84}" type="slidenum">
              <a:rPr lang="zh-CN" altLang="en-US" smtClean="0"/>
              <a:t>‹#›</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1_自定义版式">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2F39ECB3-D4B7-4F91-8A06-D0B722401A6B}" type="datetimeFigureOut">
              <a:rPr lang="zh-CN" altLang="en-US" smtClean="0"/>
              <a:t>2018/11/27</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52A137D-F834-47D5-A522-0E5B0A3FEA84}" type="slidenum">
              <a:rPr lang="zh-CN" altLang="en-US" smtClean="0"/>
              <a:t>‹#›</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2_自定义版式">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2F39ECB3-D4B7-4F91-8A06-D0B722401A6B}" type="datetimeFigureOut">
              <a:rPr lang="zh-CN" altLang="en-US" smtClean="0"/>
              <a:t>2018/11/27</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52A137D-F834-47D5-A522-0E5B0A3FEA84}" type="slidenum">
              <a:rPr lang="zh-CN" altLang="en-US" smtClean="0"/>
              <a:t>‹#›</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3_自定义版式">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2F39ECB3-D4B7-4F91-8A06-D0B722401A6B}" type="datetimeFigureOut">
              <a:rPr lang="zh-CN" altLang="en-US" smtClean="0"/>
              <a:t>2018/11/27</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52A137D-F834-47D5-A522-0E5B0A3FEA84}" type="slidenum">
              <a:rPr lang="zh-CN" altLang="en-US" smtClean="0"/>
              <a:t>‹#›</a:t>
            </a:fld>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4_自定义版式">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2F39ECB3-D4B7-4F91-8A06-D0B722401A6B}" type="datetimeFigureOut">
              <a:rPr lang="zh-CN" altLang="en-US" smtClean="0"/>
              <a:t>2018/11/27</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52A137D-F834-47D5-A522-0E5B0A3FEA84}" type="slidenum">
              <a:rPr lang="zh-CN" altLang="en-US" smtClean="0"/>
              <a:t>‹#›</a:t>
            </a:fld>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5_自定义版式">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2F39ECB3-D4B7-4F91-8A06-D0B722401A6B}" type="datetimeFigureOut">
              <a:rPr lang="zh-CN" altLang="en-US" smtClean="0"/>
              <a:t>2018/11/27</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52A137D-F834-47D5-A522-0E5B0A3FEA84}" type="slidenum">
              <a:rPr lang="zh-CN" altLang="en-US" smtClean="0"/>
              <a:t>‹#›</a:t>
            </a:fld>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6_自定义版式">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2F39ECB3-D4B7-4F91-8A06-D0B722401A6B}" type="datetimeFigureOut">
              <a:rPr lang="zh-CN" altLang="en-US" smtClean="0"/>
              <a:t>2018/11/27</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52A137D-F834-47D5-A522-0E5B0A3FEA84}" type="slidenum">
              <a:rPr lang="zh-CN" altLang="en-US" smtClean="0"/>
              <a:t>‹#›</a:t>
            </a:fld>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7_自定义版式">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2F39ECB3-D4B7-4F91-8A06-D0B722401A6B}" type="datetimeFigureOut">
              <a:rPr lang="zh-CN" altLang="en-US" smtClean="0"/>
              <a:t>2018/11/27</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52A137D-F834-47D5-A522-0E5B0A3FEA84}" type="slidenum">
              <a:rPr lang="zh-CN" altLang="en-US" smtClean="0"/>
              <a:t>‹#›</a:t>
            </a:fld>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8_自定义版式">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2F39ECB3-D4B7-4F91-8A06-D0B722401A6B}" type="datetimeFigureOut">
              <a:rPr lang="zh-CN" altLang="en-US" smtClean="0"/>
              <a:t>2018/11/27</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52A137D-F834-47D5-A522-0E5B0A3FEA84}" type="slidenum">
              <a:rPr lang="zh-CN" altLang="en-US" smtClean="0"/>
              <a:t>‹#›</a:t>
            </a:fld>
            <a:endParaRPr lang="zh-CN" alt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9_自定义版式">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2F39ECB3-D4B7-4F91-8A06-D0B722401A6B}" type="datetimeFigureOut">
              <a:rPr lang="zh-CN" altLang="en-US" smtClean="0"/>
              <a:t>2018/11/27</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52A137D-F834-47D5-A522-0E5B0A3FEA84}" type="slidenum">
              <a:rPr lang="zh-CN" altLang="en-US" smtClean="0"/>
              <a:t>‹#›</a:t>
            </a:fld>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10_自定义版式">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2F39ECB3-D4B7-4F91-8A06-D0B722401A6B}" type="datetimeFigureOut">
              <a:rPr lang="zh-CN" altLang="en-US" smtClean="0"/>
              <a:t>2018/11/27</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52A137D-F834-47D5-A522-0E5B0A3FEA84}" type="slidenum">
              <a:rPr lang="zh-CN" altLang="en-US" smtClean="0"/>
              <a:t>‹#›</a:t>
            </a:fld>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11_自定义版式">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2F39ECB3-D4B7-4F91-8A06-D0B722401A6B}" type="datetimeFigureOut">
              <a:rPr lang="zh-CN" altLang="en-US" smtClean="0"/>
              <a:t>2018/11/27</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52A137D-F834-47D5-A522-0E5B0A3FEA84}" type="slidenum">
              <a:rPr lang="zh-CN" altLang="en-US" smtClean="0"/>
              <a:t>‹#›</a:t>
            </a:fld>
            <a:endParaRPr lang="zh-CN" alt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12_自定义版式">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2F39ECB3-D4B7-4F91-8A06-D0B722401A6B}" type="datetimeFigureOut">
              <a:rPr lang="zh-CN" altLang="en-US" smtClean="0"/>
              <a:t>2018/11/27</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52A137D-F834-47D5-A522-0E5B0A3FEA84}" type="slidenum">
              <a:rPr lang="zh-CN" altLang="en-US" smtClean="0"/>
              <a:t>‹#›</a:t>
            </a:fld>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13_自定义版式">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2F39ECB3-D4B7-4F91-8A06-D0B722401A6B}" type="datetimeFigureOut">
              <a:rPr lang="zh-CN" altLang="en-US" smtClean="0"/>
              <a:t>2018/11/27</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52A137D-F834-47D5-A522-0E5B0A3FEA84}" type="slidenum">
              <a:rPr lang="zh-CN" altLang="en-US" smtClean="0"/>
              <a:t>‹#›</a:t>
            </a:fld>
            <a:endParaRPr lang="zh-CN" altLang="en-US"/>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14_自定义版式">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2F39ECB3-D4B7-4F91-8A06-D0B722401A6B}" type="datetimeFigureOut">
              <a:rPr lang="zh-CN" altLang="en-US" smtClean="0"/>
              <a:t>2018/11/27</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52A137D-F834-47D5-A522-0E5B0A3FEA84}" type="slidenum">
              <a:rPr lang="zh-CN" altLang="en-US" smtClean="0"/>
              <a:t>‹#›</a:t>
            </a:fld>
            <a:endParaRPr lang="zh-CN" altLang="en-US"/>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15_自定义版式">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2F39ECB3-D4B7-4F91-8A06-D0B722401A6B}" type="datetimeFigureOut">
              <a:rPr lang="zh-CN" altLang="en-US" smtClean="0"/>
              <a:t>2018/11/27</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52A137D-F834-47D5-A522-0E5B0A3FEA84}" type="slidenum">
              <a:rPr lang="zh-CN" altLang="en-US" smtClean="0"/>
              <a:t>‹#›</a:t>
            </a:fld>
            <a:endParaRPr lang="zh-CN" altLang="en-US"/>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16_自定义版式">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2F39ECB3-D4B7-4F91-8A06-D0B722401A6B}" type="datetimeFigureOut">
              <a:rPr lang="zh-CN" altLang="en-US" smtClean="0"/>
              <a:t>2018/11/27</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52A137D-F834-47D5-A522-0E5B0A3FEA84}" type="slidenum">
              <a:rPr lang="zh-CN" altLang="en-US" smtClean="0"/>
              <a:t>‹#›</a:t>
            </a:fld>
            <a:endParaRPr lang="zh-CN" altLang="en-US"/>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17_自定义版式">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2F39ECB3-D4B7-4F91-8A06-D0B722401A6B}" type="datetimeFigureOut">
              <a:rPr lang="zh-CN" altLang="en-US" smtClean="0"/>
              <a:t>2018/11/27</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52A137D-F834-47D5-A522-0E5B0A3FEA84}" type="slidenum">
              <a:rPr lang="zh-CN" altLang="en-US" smtClean="0"/>
              <a:t>‹#›</a:t>
            </a:fld>
            <a:endParaRPr lang="zh-CN" altLang="en-US"/>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18_自定义版式">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2F39ECB3-D4B7-4F91-8A06-D0B722401A6B}" type="datetimeFigureOut">
              <a:rPr lang="zh-CN" altLang="en-US" smtClean="0"/>
              <a:t>2018/11/27</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52A137D-F834-47D5-A522-0E5B0A3FEA84}" type="slidenum">
              <a:rPr lang="zh-CN" altLang="en-US" smtClean="0"/>
              <a:t>‹#›</a:t>
            </a:fld>
            <a:endParaRPr lang="zh-CN" altLang="en-US"/>
          </a:p>
        </p:txBody>
      </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19_自定义版式">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2F39ECB3-D4B7-4F91-8A06-D0B722401A6B}" type="datetimeFigureOut">
              <a:rPr lang="zh-CN" altLang="en-US" smtClean="0"/>
              <a:t>2018/11/27</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52A137D-F834-47D5-A522-0E5B0A3FEA84}" type="slidenum">
              <a:rPr lang="zh-CN" altLang="en-US" smtClean="0"/>
              <a:t>‹#›</a:t>
            </a:fld>
            <a:endParaRPr lang="zh-CN" altLang="en-US"/>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20_自定义版式">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2F39ECB3-D4B7-4F91-8A06-D0B722401A6B}" type="datetimeFigureOut">
              <a:rPr lang="zh-CN" altLang="en-US" smtClean="0"/>
              <a:t>2018/11/27</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52A137D-F834-47D5-A522-0E5B0A3FEA84}" type="slidenum">
              <a:rPr lang="zh-CN" altLang="en-US" smtClean="0"/>
              <a:t>‹#›</a:t>
            </a:fld>
            <a:endParaRPr lang="zh-CN" altLang="en-US"/>
          </a:p>
        </p:txBody>
      </p:sp>
    </p:spTree>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21_自定义版式">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2F39ECB3-D4B7-4F91-8A06-D0B722401A6B}" type="datetimeFigureOut">
              <a:rPr lang="zh-CN" altLang="en-US" smtClean="0"/>
              <a:t>2018/11/27</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52A137D-F834-47D5-A522-0E5B0A3FEA84}" type="slidenum">
              <a:rPr lang="zh-CN" altLang="en-US" smtClean="0"/>
              <a:t>‹#›</a:t>
            </a:fld>
            <a:endParaRPr lang="zh-CN" altLang="en-US"/>
          </a:p>
        </p:txBody>
      </p:sp>
    </p:spTree>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22_自定义版式">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2F39ECB3-D4B7-4F91-8A06-D0B722401A6B}" type="datetimeFigureOut">
              <a:rPr lang="zh-CN" altLang="en-US" smtClean="0"/>
              <a:t>2018/11/27</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52A137D-F834-47D5-A522-0E5B0A3FEA84}" type="slidenum">
              <a:rPr lang="zh-CN" altLang="en-US" smtClean="0"/>
              <a:t>‹#›</a:t>
            </a:fld>
            <a:endParaRPr lang="zh-CN" altLang="en-US"/>
          </a:p>
        </p:txBody>
      </p:sp>
    </p:spTree>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23_自定义版式">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2F39ECB3-D4B7-4F91-8A06-D0B722401A6B}" type="datetimeFigureOut">
              <a:rPr lang="zh-CN" altLang="en-US" smtClean="0"/>
              <a:t>2018/11/27</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52A137D-F834-47D5-A522-0E5B0A3FEA84}" type="slidenum">
              <a:rPr lang="zh-CN" altLang="en-US" smtClean="0"/>
              <a:t>‹#›</a:t>
            </a:fld>
            <a:endParaRPr lang="zh-CN" altLang="en-US"/>
          </a:p>
        </p:txBody>
      </p:sp>
    </p:spTree>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24_自定义版式">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2F39ECB3-D4B7-4F91-8A06-D0B722401A6B}" type="datetimeFigureOut">
              <a:rPr lang="zh-CN" altLang="en-US" smtClean="0"/>
              <a:t>2018/11/27</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52A137D-F834-47D5-A522-0E5B0A3FEA84}" type="slidenum">
              <a:rPr lang="zh-CN" altLang="en-US" smtClean="0"/>
              <a:t>‹#›</a:t>
            </a:fld>
            <a:endParaRPr lang="zh-CN" altLang="en-US"/>
          </a:p>
        </p:txBody>
      </p:sp>
    </p:spTree>
  </p:cSld>
  <p:clrMapOvr>
    <a:masterClrMapping/>
  </p:clrMapOvr>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25_自定义版式">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2F39ECB3-D4B7-4F91-8A06-D0B722401A6B}" type="datetimeFigureOut">
              <a:rPr lang="zh-CN" altLang="en-US" smtClean="0"/>
              <a:t>2018/11/27</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52A137D-F834-47D5-A522-0E5B0A3FEA84}" type="slidenum">
              <a:rPr lang="zh-CN" altLang="en-US" smtClean="0"/>
              <a:t>‹#›</a:t>
            </a:fld>
            <a:endParaRPr lang="zh-CN" altLang="en-US"/>
          </a:p>
        </p:txBody>
      </p:sp>
    </p:spTree>
  </p:cSld>
  <p:clrMapOvr>
    <a:masterClrMapping/>
  </p:clrMapOvr>
  <p:transition/>
  <p:timing/>
</p:sldLayout>
</file>

<file path=ppt/slideLayouts/slideLayout4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26_自定义版式">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2F39ECB3-D4B7-4F91-8A06-D0B722401A6B}" type="datetimeFigureOut">
              <a:rPr lang="zh-CN" altLang="en-US" smtClean="0"/>
              <a:t>2018/11/27</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52A137D-F834-47D5-A522-0E5B0A3FEA84}" type="slidenum">
              <a:rPr lang="zh-CN" altLang="en-US" smtClean="0"/>
              <a:t>‹#›</a:t>
            </a:fld>
            <a:endParaRPr lang="zh-CN" altLang="en-US"/>
          </a:p>
        </p:txBody>
      </p:sp>
    </p:spTree>
  </p:cSld>
  <p:clrMapOvr>
    <a:masterClrMapping/>
  </p:clrMapOvr>
  <p:transition/>
  <p:timing/>
</p:sldLayout>
</file>

<file path=ppt/slideLayouts/slideLayout4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27_自定义版式">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2F39ECB3-D4B7-4F91-8A06-D0B722401A6B}" type="datetimeFigureOut">
              <a:rPr lang="zh-CN" altLang="en-US" smtClean="0"/>
              <a:t>2018/11/27</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52A137D-F834-47D5-A522-0E5B0A3FEA84}" type="slidenum">
              <a:rPr lang="zh-CN" altLang="en-US" smtClean="0"/>
              <a:t>‹#›</a:t>
            </a:fld>
            <a:endParaRPr lang="zh-CN" altLang="en-US"/>
          </a:p>
        </p:txBody>
      </p:sp>
    </p:spTree>
  </p:cSld>
  <p:clrMapOvr>
    <a:masterClrMapping/>
  </p:clrMapOvr>
  <p:transition/>
  <p:timing/>
</p:sldLayout>
</file>

<file path=ppt/slideLayouts/slideLayout5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28_自定义版式">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2F39ECB3-D4B7-4F91-8A06-D0B722401A6B}" type="datetimeFigureOut">
              <a:rPr lang="zh-CN" altLang="en-US" smtClean="0"/>
              <a:t>2018/11/27</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52A137D-F834-47D5-A522-0E5B0A3FEA84}" type="slidenum">
              <a:rPr lang="zh-CN" altLang="en-US" smtClean="0"/>
              <a:t>‹#›</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slideLayout" Target="../slideLayouts/slideLayout31.xml" /><Relationship Id="rId21" Type="http://schemas.openxmlformats.org/officeDocument/2006/relationships/slideLayout" Target="../slideLayouts/slideLayout32.xml" /><Relationship Id="rId22" Type="http://schemas.openxmlformats.org/officeDocument/2006/relationships/slideLayout" Target="../slideLayouts/slideLayout33.xml" /><Relationship Id="rId23" Type="http://schemas.openxmlformats.org/officeDocument/2006/relationships/slideLayout" Target="../slideLayouts/slideLayout34.xml" /><Relationship Id="rId24" Type="http://schemas.openxmlformats.org/officeDocument/2006/relationships/slideLayout" Target="../slideLayouts/slideLayout35.xml" /><Relationship Id="rId25" Type="http://schemas.openxmlformats.org/officeDocument/2006/relationships/slideLayout" Target="../slideLayouts/slideLayout36.xml" /><Relationship Id="rId26" Type="http://schemas.openxmlformats.org/officeDocument/2006/relationships/slideLayout" Target="../slideLayouts/slideLayout37.xml" /><Relationship Id="rId27" Type="http://schemas.openxmlformats.org/officeDocument/2006/relationships/slideLayout" Target="../slideLayouts/slideLayout38.xml" /><Relationship Id="rId28" Type="http://schemas.openxmlformats.org/officeDocument/2006/relationships/slideLayout" Target="../slideLayouts/slideLayout39.xml" /><Relationship Id="rId29" Type="http://schemas.openxmlformats.org/officeDocument/2006/relationships/slideLayout" Target="../slideLayouts/slideLayout40.xml" /><Relationship Id="rId3" Type="http://schemas.openxmlformats.org/officeDocument/2006/relationships/slideLayout" Target="../slideLayouts/slideLayout14.xml" /><Relationship Id="rId30" Type="http://schemas.openxmlformats.org/officeDocument/2006/relationships/slideLayout" Target="../slideLayouts/slideLayout41.xml" /><Relationship Id="rId31" Type="http://schemas.openxmlformats.org/officeDocument/2006/relationships/slideLayout" Target="../slideLayouts/slideLayout42.xml" /><Relationship Id="rId32" Type="http://schemas.openxmlformats.org/officeDocument/2006/relationships/slideLayout" Target="../slideLayouts/slideLayout43.xml" /><Relationship Id="rId33" Type="http://schemas.openxmlformats.org/officeDocument/2006/relationships/slideLayout" Target="../slideLayouts/slideLayout44.xml" /><Relationship Id="rId34" Type="http://schemas.openxmlformats.org/officeDocument/2006/relationships/slideLayout" Target="../slideLayouts/slideLayout45.xml" /><Relationship Id="rId35" Type="http://schemas.openxmlformats.org/officeDocument/2006/relationships/slideLayout" Target="../slideLayouts/slideLayout46.xml" /><Relationship Id="rId36" Type="http://schemas.openxmlformats.org/officeDocument/2006/relationships/slideLayout" Target="../slideLayouts/slideLayout47.xml" /><Relationship Id="rId37" Type="http://schemas.openxmlformats.org/officeDocument/2006/relationships/slideLayout" Target="../slideLayouts/slideLayout48.xml" /><Relationship Id="rId38" Type="http://schemas.openxmlformats.org/officeDocument/2006/relationships/slideLayout" Target="../slideLayouts/slideLayout49.xml" /><Relationship Id="rId39" Type="http://schemas.openxmlformats.org/officeDocument/2006/relationships/slideLayout" Target="../slideLayouts/slideLayout50.xml" /><Relationship Id="rId4" Type="http://schemas.openxmlformats.org/officeDocument/2006/relationships/slideLayout" Target="../slideLayouts/slideLayout15.xml" /><Relationship Id="rId40" Type="http://schemas.openxmlformats.org/officeDocument/2006/relationships/theme" Target="../theme/theme2.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p:bgPr>
    </p:bg>
    <p:spTree>
      <p:nvGrpSpPr>
        <p:cNvPr id="1" name=""/>
        <p:cNvGrpSpPr/>
        <p:nvPr/>
      </p:nvGrpSpPr>
      <p:grpSpPr>
        <a:xfrm>
          <a:off x="0" y="0"/>
          <a:ext cx="0" cy="0"/>
        </a:xfrm>
      </p:grpSpPr>
      <p:grpSp>
        <p:nvGrpSpPr>
          <p:cNvPr id="7" name="组合 6"/>
          <p:cNvGrpSpPr/>
          <p:nvPr/>
        </p:nvGrpSpPr>
        <p:grpSpPr>
          <a:xfrm>
            <a:off x="0" y="0"/>
            <a:ext cx="9144000" cy="6858000"/>
            <a:chExt cx="9144000" cy="6858000"/>
          </a:xfrm>
        </p:grpSpPr>
        <p:sp>
          <p:nvSpPr>
            <p:cNvPr id="9" name="矩形 8"/>
            <p:cNvSpPr/>
            <p:nvPr/>
          </p:nvSpPr>
          <p:spPr>
            <a:xfrm>
              <a:off x="0" y="0"/>
              <a:ext cx="9144000" cy="2020389"/>
            </a:xfrm>
            <a:prstGeom prst="rect">
              <a:avLst/>
            </a:prstGeom>
            <a:gradFill flip="none" rotWithShape="1">
              <a:gsLst>
                <a:gs pos="0">
                  <a:schemeClr val="bg1"/>
                </a:gs>
                <a:gs pos="100000">
                  <a:srgbClr val="FFFFFF">
                    <a:shade val="100000"/>
                    <a:satMod val="115000"/>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endParaRPr lang="zh-CN" altLang="en-US" baseline="0">
                <a:latin typeface="Arial" pitchFamily="34" charset="0"/>
                <a:ea typeface="黑体" pitchFamily="2" charset="-122"/>
              </a:endParaRPr>
            </a:p>
          </p:txBody>
        </p:sp>
      </p:grpSp>
      <p:sp>
        <p:nvSpPr>
          <p:cNvPr id="10" name="矩形 9"/>
          <p:cNvSpPr/>
          <p:nvPr/>
        </p:nvSpPr>
        <p:spPr>
          <a:xfrm>
            <a:off x="0" y="0"/>
            <a:ext cx="9144000" cy="6858000"/>
          </a:xfrm>
          <a:prstGeom prst="rect">
            <a:avLst/>
          </a:prstGeom>
          <a:solidFill>
            <a:srgbClr val="FFFFFF">
              <a:alpha val="8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endParaRPr lang="zh-CN" altLang="en-US" baseline="0">
              <a:latin typeface="Arial" pitchFamily="34" charset="0"/>
              <a:ea typeface="黑体" pitchFamily="2" charset="-122"/>
            </a:endParaRPr>
          </a:p>
        </p:txBody>
      </p:sp>
      <p:sp>
        <p:nvSpPr>
          <p:cNvPr id="2" name="KSO_BT1"/>
          <p:cNvSpPr>
            <a:spLocks noGrp="1"/>
          </p:cNvSpPr>
          <p:nvPr>
            <p:ph type="title"/>
          </p:nvPr>
        </p:nvSpPr>
        <p:spPr>
          <a:xfrm>
            <a:off x="419098" y="162557"/>
            <a:ext cx="8292045" cy="699594"/>
          </a:xfrm>
          <a:prstGeom prst="rect">
            <a:avLst/>
          </a:prstGeom>
        </p:spPr>
        <p:txBody>
          <a:bodyPr vert="horz" lIns="91440" tIns="45720" rIns="91440" bIns="45720" rtlCol="0" anchor="b">
            <a:normAutofit/>
          </a:bodyPr>
          <a:lstStyle/>
          <a:p>
            <a:r>
              <a:rPr lang="zh-CN" altLang="en-US" smtClean="0"/>
              <a:t>单击此处编辑母版标题样式</a:t>
            </a:r>
            <a:endParaRPr lang="en-US"/>
          </a:p>
        </p:txBody>
      </p:sp>
      <p:sp>
        <p:nvSpPr>
          <p:cNvPr id="3" name="KSO_BC1"/>
          <p:cNvSpPr>
            <a:spLocks noGrp="1"/>
          </p:cNvSpPr>
          <p:nvPr>
            <p:ph type="body" idx="1"/>
          </p:nvPr>
        </p:nvSpPr>
        <p:spPr>
          <a:xfrm>
            <a:off x="419099" y="1026615"/>
            <a:ext cx="8292045" cy="5193212"/>
          </a:xfrm>
          <a:prstGeom prst="rect">
            <a:avLst/>
          </a:prstGeom>
        </p:spPr>
        <p:txBody>
          <a:bodyPr vert="horz" lIns="91440" tIns="45720" rIns="91440" bIns="45720" rtlCol="0">
            <a:normAutofit/>
          </a:bodyPr>
          <a:lstStyle/>
          <a:p>
            <a:pPr lvl="0"/>
            <a:r>
              <a:rPr lang="zh-CN" altLang="zh-CN" smtClean="0"/>
              <a:t>单击此处编辑母版文本样式</a:t>
            </a:r>
          </a:p>
          <a:p>
            <a:pPr lvl="1"/>
            <a:r>
              <a:rPr lang="zh-CN" altLang="zh-CN" smtClean="0"/>
              <a:t>第二级</a:t>
            </a:r>
          </a:p>
          <a:p>
            <a:pPr lvl="2"/>
            <a:r>
              <a:rPr lang="zh-CN" altLang="zh-CN" smtClean="0"/>
              <a:t>第三级</a:t>
            </a:r>
          </a:p>
          <a:p>
            <a:pPr lvl="3"/>
            <a:r>
              <a:rPr lang="zh-CN" altLang="zh-CN" smtClean="0"/>
              <a:t>第四级</a:t>
            </a:r>
          </a:p>
          <a:p>
            <a:pPr lvl="4"/>
            <a:r>
              <a:rPr lang="zh-CN" altLang="zh-CN" smtClean="0"/>
              <a:t>第五级</a:t>
            </a:r>
          </a:p>
        </p:txBody>
      </p:sp>
      <p:sp>
        <p:nvSpPr>
          <p:cNvPr id="4" name="日期占位符 3"/>
          <p:cNvSpPr>
            <a:spLocks noGrp="1"/>
          </p:cNvSpPr>
          <p:nvPr>
            <p:ph type="dt" sz="half" idx="2"/>
          </p:nvPr>
        </p:nvSpPr>
        <p:spPr>
          <a:xfrm>
            <a:off x="628650" y="6356350"/>
            <a:ext cx="2057400" cy="365125"/>
          </a:xfrm>
          <a:prstGeom prst="rect">
            <a:avLst/>
          </a:prstGeom>
        </p:spPr>
        <p:txBody>
          <a:bodyPr vert="horz" lIns="91440" tIns="45720" rIns="91440" bIns="45720" rtlCol="0" anchor="ctr">
            <a:normAutofit/>
          </a:bodyPr>
          <a:lstStyle>
            <a:defPPr>
              <a:defRPr lang="zh-CN"/>
            </a:defPPr>
            <a:lvl1pPr algn="l" rtl="0" fontAlgn="base">
              <a:spcBef>
                <a:spcPct val="0"/>
              </a:spcBef>
              <a:spcAft>
                <a:spcPct val="0"/>
              </a:spcAft>
              <a:defRPr sz="1200" kern="1200">
                <a:solidFill>
                  <a:schemeClr val="tx1">
                    <a:tint val="75000"/>
                  </a:schemeClr>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fld id="{2F39ECB3-D4B7-4F91-8A06-D0B722401A6B}" type="datetimeFigureOut">
              <a:rPr lang="zh-CN" altLang="en-US" smtClean="0"/>
              <a:t>2018/11/27</a:t>
            </a:fld>
            <a:endParaRPr lang="zh-CN" altLang="en-US"/>
          </a:p>
        </p:txBody>
      </p:sp>
      <p:sp>
        <p:nvSpPr>
          <p:cNvPr id="5" name="页脚占位符 4"/>
          <p:cNvSpPr>
            <a:spLocks noGrp="1"/>
          </p:cNvSpPr>
          <p:nvPr>
            <p:ph type="ftr" sz="quarter" idx="3"/>
          </p:nvPr>
        </p:nvSpPr>
        <p:spPr>
          <a:xfrm>
            <a:off x="3028950" y="6356350"/>
            <a:ext cx="3086100" cy="365125"/>
          </a:xfrm>
          <a:prstGeom prst="rect">
            <a:avLst/>
          </a:prstGeom>
        </p:spPr>
        <p:txBody>
          <a:bodyPr vert="horz" lIns="91440" tIns="45720" rIns="91440" bIns="45720" rtlCol="0" anchor="ctr">
            <a:normAutofit/>
          </a:bodyPr>
          <a:lstStyle>
            <a:defPPr>
              <a:defRPr lang="zh-CN"/>
            </a:defPPr>
            <a:lvl1pPr algn="ctr" rtl="0" fontAlgn="base">
              <a:spcBef>
                <a:spcPct val="0"/>
              </a:spcBef>
              <a:spcAft>
                <a:spcPct val="0"/>
              </a:spcAft>
              <a:defRPr sz="1200" kern="1200">
                <a:solidFill>
                  <a:schemeClr val="tx1">
                    <a:tint val="75000"/>
                  </a:schemeClr>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zh-CN" altLang="en-US"/>
          </a:p>
        </p:txBody>
      </p:sp>
      <p:sp>
        <p:nvSpPr>
          <p:cNvPr id="6" name="灯片编号占位符 5"/>
          <p:cNvSpPr>
            <a:spLocks noGrp="1"/>
          </p:cNvSpPr>
          <p:nvPr>
            <p:ph type="sldNum" sz="quarter" idx="4"/>
          </p:nvPr>
        </p:nvSpPr>
        <p:spPr>
          <a:xfrm>
            <a:off x="6457950" y="6356350"/>
            <a:ext cx="2057400" cy="365125"/>
          </a:xfrm>
          <a:prstGeom prst="rect">
            <a:avLst/>
          </a:prstGeom>
        </p:spPr>
        <p:txBody>
          <a:bodyPr vert="horz" lIns="91440" tIns="45720" rIns="91440" bIns="45720" rtlCol="0" anchor="ctr">
            <a:normAutofit/>
          </a:bodyPr>
          <a:lstStyle>
            <a:defPPr>
              <a:defRPr lang="zh-CN"/>
            </a:defPPr>
            <a:lvl1pPr algn="r" rtl="0" fontAlgn="base">
              <a:spcBef>
                <a:spcPct val="0"/>
              </a:spcBef>
              <a:spcAft>
                <a:spcPct val="0"/>
              </a:spcAft>
              <a:defRPr sz="1200" kern="1200">
                <a:solidFill>
                  <a:schemeClr val="tx1">
                    <a:tint val="75000"/>
                  </a:schemeClr>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fld id="{452A137D-F834-47D5-A522-0E5B0A3FEA84}" type="slidenum">
              <a:rPr lang="zh-CN" altLang="en-US" smtClean="0"/>
              <a:t>0</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 id="2147483678" r:id="rId19"/>
    <p:sldLayoutId id="2147483679" r:id="rId20"/>
    <p:sldLayoutId id="2147483680" r:id="rId21"/>
    <p:sldLayoutId id="2147483681" r:id="rId22"/>
    <p:sldLayoutId id="2147483682" r:id="rId23"/>
    <p:sldLayoutId id="2147483683" r:id="rId24"/>
    <p:sldLayoutId id="2147483684" r:id="rId25"/>
    <p:sldLayoutId id="2147483685" r:id="rId26"/>
    <p:sldLayoutId id="2147483686" r:id="rId27"/>
    <p:sldLayoutId id="2147483687" r:id="rId28"/>
    <p:sldLayoutId id="2147483688" r:id="rId29"/>
    <p:sldLayoutId id="2147483689" r:id="rId30"/>
    <p:sldLayoutId id="2147483690" r:id="rId31"/>
    <p:sldLayoutId id="2147483691" r:id="rId32"/>
    <p:sldLayoutId id="2147483692" r:id="rId33"/>
    <p:sldLayoutId id="2147483693" r:id="rId34"/>
    <p:sldLayoutId id="2147483694" r:id="rId35"/>
    <p:sldLayoutId id="2147483695" r:id="rId36"/>
    <p:sldLayoutId id="2147483696" r:id="rId37"/>
    <p:sldLayoutId id="2147483697" r:id="rId38"/>
    <p:sldLayoutId id="2147483698" r:id="rId39"/>
  </p:sldLayoutIdLst>
  <p:transition/>
  <p:timing/>
  <p:txStyles>
    <p:titleStyle>
      <a:lvl1pPr algn="l" defTabSz="914400" rtl="0" eaLnBrk="1" latinLnBrk="0" hangingPunct="1">
        <a:lnSpc>
          <a:spcPct val="90000"/>
        </a:lnSpc>
        <a:spcBef>
          <a:spcPct val="0"/>
        </a:spcBef>
        <a:buNone/>
        <a:defRPr sz="3200" b="0" i="0" kern="1200" cap="none" spc="0" baseline="0">
          <a:ln>
            <a:noFill/>
          </a:ln>
          <a:solidFill>
            <a:schemeClr val="accent1">
              <a:lumMod val="50000"/>
            </a:schemeClr>
          </a:solidFill>
          <a:effectLst/>
          <a:latin typeface="Arial" pitchFamily="34" charset="0"/>
          <a:ea typeface="黑体" pitchFamily="2" charset="-122"/>
          <a:cs typeface="+mj-cs"/>
        </a:defRPr>
      </a:lvl1pPr>
    </p:titleStyle>
    <p:bodyStyle>
      <a:lvl1pPr marL="357505" indent="-357505" algn="just" defTabSz="914400" rtl="0" eaLnBrk="1" latinLnBrk="0" hangingPunct="1">
        <a:lnSpc>
          <a:spcPct val="110000"/>
        </a:lnSpc>
        <a:spcBef>
          <a:spcPts val="1800"/>
        </a:spcBef>
        <a:spcAft>
          <a:spcPct val="0"/>
        </a:spcAft>
        <a:buClr>
          <a:schemeClr val="accent1"/>
        </a:buClr>
        <a:buSzPct val="70000"/>
        <a:buFont typeface="Wingdings 2" pitchFamily="18" charset="2"/>
        <a:buChar char="f"/>
        <a:defRPr sz="2400" kern="1200" baseline="0">
          <a:solidFill>
            <a:schemeClr val="tx2"/>
          </a:solidFill>
          <a:latin typeface="Arial" pitchFamily="34" charset="0"/>
          <a:ea typeface="黑体" pitchFamily="2" charset="-122"/>
          <a:cs typeface="+mn-cs"/>
        </a:defRPr>
      </a:lvl1pPr>
      <a:lvl2pPr marL="723900" indent="-279400" algn="just" defTabSz="914400" rtl="0" eaLnBrk="1" latinLnBrk="0" hangingPunct="1">
        <a:spcBef>
          <a:spcPct val="0"/>
        </a:spcBef>
        <a:spcAft>
          <a:spcPct val="0"/>
        </a:spcAft>
        <a:buClr>
          <a:schemeClr val="tx1"/>
        </a:buClr>
        <a:buFont typeface="Arial" pitchFamily="34" charset="0"/>
        <a:buChar char="•"/>
        <a:tabLst>
          <a:tab pos="444500"/>
        </a:tabLst>
        <a:defRPr sz="2000" kern="1200" baseline="0">
          <a:solidFill>
            <a:schemeClr val="tx2"/>
          </a:solidFill>
          <a:latin typeface="Arial" pitchFamily="34" charset="0"/>
          <a:ea typeface="黑体" pitchFamily="2" charset="-122"/>
          <a:cs typeface="+mn-cs"/>
        </a:defRPr>
      </a:lvl2pPr>
      <a:lvl3pPr marL="1143000" indent="-228600" algn="l" defTabSz="914400" rtl="0" eaLnBrk="1" latinLnBrk="0" hangingPunct="1">
        <a:lnSpc>
          <a:spcPct val="90000"/>
        </a:lnSpc>
        <a:spcBef>
          <a:spcPts val="500"/>
        </a:spcBef>
        <a:buFont typeface="Arial"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50.xml" /><Relationship Id="rId2" Type="http://schemas.openxmlformats.org/officeDocument/2006/relationships/image" Target="../media/image1.jpeg" /><Relationship Id="rId3" Type="http://schemas.openxmlformats.org/officeDocument/2006/relationships/tags" Target="../tags/tag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49.xml" /><Relationship Id="rId2" Type="http://schemas.openxmlformats.org/officeDocument/2006/relationships/slide" Target="slide2.xml" TargetMode="Internal" /><Relationship Id="rId3" Type="http://schemas.openxmlformats.org/officeDocument/2006/relationships/package" Target="../embeddings/Microsoft_Office_Word___1.docx" TargetMode="Internal" /><Relationship Id="rId4" Type="http://schemas.openxmlformats.org/officeDocument/2006/relationships/image" Target="../media/image2.emf" /><Relationship Id="rId5" Type="http://schemas.openxmlformats.org/officeDocument/2006/relationships/image" Target="../media/image1.jpeg" /><Relationship Id="rId6" Type="http://schemas.openxmlformats.org/officeDocument/2006/relationships/tags" Target="../tags/tag2.xml" /><Relationship Id="rId7" Type="http://schemas.openxmlformats.org/officeDocument/2006/relationships/vmlDrawing" Target="../drawings/vmlDrawing1.v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48.xml" /><Relationship Id="rId2" Type="http://schemas.openxmlformats.org/officeDocument/2006/relationships/slide" Target="slide2.xml" TargetMode="Internal" /><Relationship Id="rId3" Type="http://schemas.openxmlformats.org/officeDocument/2006/relationships/slide" Target="slide3.xml" TargetMode="Internal" /><Relationship Id="rId4" Type="http://schemas.openxmlformats.org/officeDocument/2006/relationships/package" Target="../embeddings/Microsoft_Office_Word___2.docx" TargetMode="Internal" /><Relationship Id="rId5" Type="http://schemas.openxmlformats.org/officeDocument/2006/relationships/image" Target="../media/image3.emf" /><Relationship Id="rId6" Type="http://schemas.openxmlformats.org/officeDocument/2006/relationships/image" Target="../media/image1.jpeg" /><Relationship Id="rId7" Type="http://schemas.openxmlformats.org/officeDocument/2006/relationships/tags" Target="../tags/tag3.xml" /><Relationship Id="rId8" Type="http://schemas.openxmlformats.org/officeDocument/2006/relationships/vmlDrawing" Target="../drawings/vmlDrawing2.v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slide" Target="slide2.xml" TargetMode="Internal" /><Relationship Id="rId3" Type="http://schemas.openxmlformats.org/officeDocument/2006/relationships/slide" Target="slide3.xml" TargetMode="Internal" /><Relationship Id="rId4" Type="http://schemas.openxmlformats.org/officeDocument/2006/relationships/package" Target="../embeddings/Microsoft_Office_Word___3.docx" TargetMode="Internal" /><Relationship Id="rId5" Type="http://schemas.openxmlformats.org/officeDocument/2006/relationships/image" Target="../media/image4.emf" /><Relationship Id="rId6" Type="http://schemas.openxmlformats.org/officeDocument/2006/relationships/image" Target="../media/image1.jpeg" /><Relationship Id="rId7" Type="http://schemas.openxmlformats.org/officeDocument/2006/relationships/tags" Target="../tags/tag4.xml" /><Relationship Id="rId8" Type="http://schemas.openxmlformats.org/officeDocument/2006/relationships/vmlDrawing" Target="../drawings/vmlDrawing3.v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46.xml" /><Relationship Id="rId2" Type="http://schemas.openxmlformats.org/officeDocument/2006/relationships/slide" Target="slide2.xml" TargetMode="Internal" /><Relationship Id="rId3" Type="http://schemas.openxmlformats.org/officeDocument/2006/relationships/slide" Target="slide3.xml" TargetMode="Internal" /><Relationship Id="rId4" Type="http://schemas.openxmlformats.org/officeDocument/2006/relationships/package" Target="../embeddings/Microsoft_Office_Word___4.docx" TargetMode="Internal" /><Relationship Id="rId5" Type="http://schemas.openxmlformats.org/officeDocument/2006/relationships/image" Target="../media/image5.emf" /><Relationship Id="rId6" Type="http://schemas.openxmlformats.org/officeDocument/2006/relationships/image" Target="../media/image1.jpeg" /><Relationship Id="rId7" Type="http://schemas.openxmlformats.org/officeDocument/2006/relationships/tags" Target="../tags/tag5.xml" /><Relationship Id="rId8" Type="http://schemas.openxmlformats.org/officeDocument/2006/relationships/vmlDrawing" Target="../drawings/vmlDrawing4.v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45.xml" /><Relationship Id="rId2" Type="http://schemas.openxmlformats.org/officeDocument/2006/relationships/slide" Target="slide2.xml" TargetMode="Internal" /><Relationship Id="rId3" Type="http://schemas.openxmlformats.org/officeDocument/2006/relationships/slide" Target="slide3.xml" TargetMode="Internal" /><Relationship Id="rId4" Type="http://schemas.openxmlformats.org/officeDocument/2006/relationships/image" Target="../media/image1.jpeg" /><Relationship Id="rId5" Type="http://schemas.openxmlformats.org/officeDocument/2006/relationships/tags" Target="../tags/tag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44.xml" /><Relationship Id="rId2" Type="http://schemas.openxmlformats.org/officeDocument/2006/relationships/slide" Target="slide2.xml" TargetMode="Internal" /><Relationship Id="rId3" Type="http://schemas.openxmlformats.org/officeDocument/2006/relationships/slide" Target="slide3.xml" TargetMode="Internal" /><Relationship Id="rId4" Type="http://schemas.openxmlformats.org/officeDocument/2006/relationships/package" Target="../embeddings/Microsoft_Office_Word___5.docx" TargetMode="Internal" /><Relationship Id="rId5" Type="http://schemas.openxmlformats.org/officeDocument/2006/relationships/image" Target="../media/image6.emf" /><Relationship Id="rId6" Type="http://schemas.openxmlformats.org/officeDocument/2006/relationships/image" Target="../media/image1.jpeg" /><Relationship Id="rId7" Type="http://schemas.openxmlformats.org/officeDocument/2006/relationships/tags" Target="../tags/tag7.xml" /><Relationship Id="rId8" Type="http://schemas.openxmlformats.org/officeDocument/2006/relationships/vmlDrawing" Target="../drawings/vmlDrawing5.v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43.xml" /><Relationship Id="rId2" Type="http://schemas.openxmlformats.org/officeDocument/2006/relationships/slide" Target="slide8.xml" TargetMode="Internal" /><Relationship Id="rId3" Type="http://schemas.openxmlformats.org/officeDocument/2006/relationships/package" Target="../embeddings/Microsoft_Office_Word___6.docx" TargetMode="Internal" /><Relationship Id="rId4" Type="http://schemas.openxmlformats.org/officeDocument/2006/relationships/image" Target="../media/image7.emf" /><Relationship Id="rId5" Type="http://schemas.openxmlformats.org/officeDocument/2006/relationships/image" Target="../media/image1.jpeg" /><Relationship Id="rId6" Type="http://schemas.openxmlformats.org/officeDocument/2006/relationships/tags" Target="../tags/tag8.xml" /><Relationship Id="rId7" Type="http://schemas.openxmlformats.org/officeDocument/2006/relationships/vmlDrawing" Target="../drawings/vmlDrawing6.v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42.xml" /><Relationship Id="rId2" Type="http://schemas.openxmlformats.org/officeDocument/2006/relationships/slide" Target="slide8.xml" TargetMode="Internal" /><Relationship Id="rId3" Type="http://schemas.openxmlformats.org/officeDocument/2006/relationships/package" Target="../embeddings/Microsoft_Office_Word___7.docx" TargetMode="Internal" /><Relationship Id="rId4" Type="http://schemas.openxmlformats.org/officeDocument/2006/relationships/image" Target="../media/image8.emf" /><Relationship Id="rId5" Type="http://schemas.openxmlformats.org/officeDocument/2006/relationships/image" Target="../media/image1.jpeg" /><Relationship Id="rId6" Type="http://schemas.openxmlformats.org/officeDocument/2006/relationships/tags" Target="../tags/tag9.xml" /><Relationship Id="rId7" Type="http://schemas.openxmlformats.org/officeDocument/2006/relationships/vmlDrawing" Target="../drawings/vmlDrawing7.v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41.xml" /><Relationship Id="rId2" Type="http://schemas.openxmlformats.org/officeDocument/2006/relationships/slide" Target="slide8.xml" TargetMode="Internal" /><Relationship Id="rId3" Type="http://schemas.openxmlformats.org/officeDocument/2006/relationships/package" Target="../embeddings/Microsoft_Office_Word___8.docx" TargetMode="Internal" /><Relationship Id="rId4" Type="http://schemas.openxmlformats.org/officeDocument/2006/relationships/image" Target="../media/image9.emf" /><Relationship Id="rId5" Type="http://schemas.openxmlformats.org/officeDocument/2006/relationships/image" Target="../media/image1.jpeg" /><Relationship Id="rId6" Type="http://schemas.openxmlformats.org/officeDocument/2006/relationships/tags" Target="../tags/tag10.xml" /><Relationship Id="rId7" Type="http://schemas.openxmlformats.org/officeDocument/2006/relationships/vmlDrawing" Target="../drawings/vmlDrawing8.v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40.xml" /><Relationship Id="rId2" Type="http://schemas.openxmlformats.org/officeDocument/2006/relationships/slide" Target="slide8.xml" TargetMode="Internal" /><Relationship Id="rId3" Type="http://schemas.openxmlformats.org/officeDocument/2006/relationships/package" Target="../embeddings/Microsoft_Office_Word___9.docx" TargetMode="Internal" /><Relationship Id="rId4" Type="http://schemas.openxmlformats.org/officeDocument/2006/relationships/image" Target="../media/image10.emf" /><Relationship Id="rId5" Type="http://schemas.openxmlformats.org/officeDocument/2006/relationships/image" Target="../media/image1.jpeg" /><Relationship Id="rId6" Type="http://schemas.openxmlformats.org/officeDocument/2006/relationships/tags" Target="../tags/tag11.xml" /><Relationship Id="rId7" Type="http://schemas.openxmlformats.org/officeDocument/2006/relationships/vmlDrawing" Target="../drawings/vmlDrawing9.v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39.xml" /><Relationship Id="rId2" Type="http://schemas.openxmlformats.org/officeDocument/2006/relationships/slide" Target="slide8.xml" TargetMode="Internal" /><Relationship Id="rId3" Type="http://schemas.openxmlformats.org/officeDocument/2006/relationships/image" Target="../media/image1.jpeg" /><Relationship Id="rId4" Type="http://schemas.openxmlformats.org/officeDocument/2006/relationships/tags" Target="../tags/tag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38.xml" /><Relationship Id="rId2" Type="http://schemas.openxmlformats.org/officeDocument/2006/relationships/slide" Target="slide8.xml" TargetMode="Internal" /><Relationship Id="rId3" Type="http://schemas.openxmlformats.org/officeDocument/2006/relationships/package" Target="../embeddings/Microsoft_Office_Word___10.docx" TargetMode="Internal" /><Relationship Id="rId4" Type="http://schemas.openxmlformats.org/officeDocument/2006/relationships/image" Target="../media/image11.emf" /><Relationship Id="rId5" Type="http://schemas.openxmlformats.org/officeDocument/2006/relationships/package" Target="../embeddings/Microsoft_Office_Word___11.docx" TargetMode="Internal" /><Relationship Id="rId6" Type="http://schemas.openxmlformats.org/officeDocument/2006/relationships/image" Target="../media/image12.emf" /><Relationship Id="rId7" Type="http://schemas.openxmlformats.org/officeDocument/2006/relationships/image" Target="../media/image1.jpeg" /><Relationship Id="rId8" Type="http://schemas.openxmlformats.org/officeDocument/2006/relationships/tags" Target="../tags/tag13.xml" /><Relationship Id="rId9" Type="http://schemas.openxmlformats.org/officeDocument/2006/relationships/vmlDrawing" Target="../drawings/vmlDrawing10.v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37.xml" /><Relationship Id="rId2" Type="http://schemas.openxmlformats.org/officeDocument/2006/relationships/slide" Target="slide8.xml" TargetMode="Internal" /><Relationship Id="rId3" Type="http://schemas.openxmlformats.org/officeDocument/2006/relationships/image" Target="../media/image1.jpeg" /><Relationship Id="rId4" Type="http://schemas.openxmlformats.org/officeDocument/2006/relationships/tags" Target="../tags/tag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36.xml" /><Relationship Id="rId2" Type="http://schemas.openxmlformats.org/officeDocument/2006/relationships/slide" Target="slide8.xml" TargetMode="Internal" /><Relationship Id="rId3" Type="http://schemas.openxmlformats.org/officeDocument/2006/relationships/image" Target="../media/image1.jpeg" /><Relationship Id="rId4" Type="http://schemas.openxmlformats.org/officeDocument/2006/relationships/tags" Target="../tags/tag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8047124043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3" name="矩形 2"/>
          <p:cNvSpPr>
            <a:spLocks noChangeAspect="1"/>
          </p:cNvSpPr>
          <p:nvPr/>
        </p:nvSpPr>
        <p:spPr>
          <a:xfrm>
            <a:off x="94655" y="2852936"/>
            <a:ext cx="8954695" cy="827150"/>
          </a:xfrm>
          <a:prstGeom prst="rect">
            <a:avLst/>
          </a:prstGeom>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lnSpc>
                <a:spcPct val="120000"/>
              </a:lnSpc>
              <a:spcAft>
                <a:spcPct val="0"/>
              </a:spcAft>
              <a:tabLst>
                <a:tab pos="1029335"/>
                <a:tab pos="1850390"/>
                <a:tab pos="2538095"/>
                <a:tab pos="3221990"/>
              </a:tabLst>
            </a:pPr>
            <a:r>
              <a:rPr lang="zh-CN" altLang="en-US" sz="4400" b="1">
                <a:solidFill>
                  <a:srgbClr val="000000"/>
                </a:solidFill>
                <a:latin typeface="Times New Roman" pitchFamily="18" charset="0"/>
                <a:ea typeface="宋体" pitchFamily="2" charset="-122"/>
                <a:cs typeface="Times New Roman" panose="02020603050405020304" pitchFamily="18" charset="0"/>
              </a:rPr>
              <a:t>第</a:t>
            </a:r>
            <a:r>
              <a:rPr lang="en-US" altLang="zh-CN" sz="4400" b="1">
                <a:solidFill>
                  <a:srgbClr val="000000"/>
                </a:solidFill>
                <a:latin typeface="Times New Roman" pitchFamily="18" charset="0"/>
                <a:ea typeface="宋体" pitchFamily="2" charset="-122"/>
                <a:cs typeface="Times New Roman" panose="02020603050405020304" pitchFamily="18" charset="0"/>
              </a:rPr>
              <a:t>2</a:t>
            </a:r>
            <a:r>
              <a:rPr lang="zh-CN" altLang="en-US" sz="4400" b="1">
                <a:solidFill>
                  <a:srgbClr val="000000"/>
                </a:solidFill>
                <a:latin typeface="Times New Roman" pitchFamily="18" charset="0"/>
                <a:ea typeface="宋体" pitchFamily="2" charset="-122"/>
                <a:cs typeface="Times New Roman" panose="02020603050405020304" pitchFamily="18" charset="0"/>
              </a:rPr>
              <a:t>课时　化学反应为人类提供能量</a:t>
            </a:r>
            <a:endParaRPr lang="zh-CN" altLang="zh-CN" sz="4400">
              <a:solidFill>
                <a:srgbClr val="000000"/>
              </a:solidFill>
              <a:effectLst/>
              <a:latin typeface="NEU-BZ-S92" charset="-122"/>
              <a:ea typeface="方正书宋_GBK" panose="03000509000000000000" pitchFamily="65" charset="-122"/>
              <a:cs typeface="Times New Roman" panose="02020603050405020304" pitchFamily="18" charset="0"/>
            </a:endParaRPr>
          </a:p>
        </p:txBody>
      </p:sp>
    </p:spTree>
    <p:custDataLst>
      <p:tags r:id="rId3"/>
    </p:custDataLst>
  </p:cSld>
  <p:clrMapOvr>
    <a:masterClrMapping/>
  </p:clrMapOvr>
  <mc:AlternateContent>
    <mc:Choice xmlns:p14="http://schemas.microsoft.com/office/powerpoint/2010/main" Requires="p14">
      <p:transition spd="slow" p14:dur="2000">
        <p:cut/>
      </p:transition>
    </mc:Choice>
    <mc:Fallback>
      <p:transition spd="slow">
        <p:cut/>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5"/>
          <a:stretch>
            <a:fillRect/>
          </a:stretch>
        </a:blipFill>
      </p:bgPr>
    </p:bg>
    <p:spTree>
      <p:nvGrpSpPr>
        <p:cNvPr id="1" name=""/>
        <p:cNvGrpSpPr/>
        <p:nvPr/>
      </p:nvGrpSpPr>
      <p:grpSpPr>
        <a:xfrm>
          <a:off x="0" y="0"/>
          <a:ext cx="0" cy="0"/>
        </a:xfrm>
      </p:grpSpPr>
      <p:sp>
        <p:nvSpPr>
          <p:cNvPr id="6" name="矩形 5">
            <a:hlinkClick r:id="rId2" action="ppaction://hlinksldjump?num=2"/>
          </p:cNvPr>
          <p:cNvSpPr/>
          <p:nvPr/>
        </p:nvSpPr>
        <p:spPr>
          <a:xfrm>
            <a:off x="395536" y="692696"/>
            <a:ext cx="1008112" cy="288032"/>
          </a:xfrm>
          <a:prstGeom prst="rect">
            <a:avLst/>
          </a:prstGeom>
          <a:solidFill>
            <a:schemeClr val="accent5">
              <a:lumMod val="75000"/>
            </a:schemeClr>
          </a:solidFill>
          <a:ln>
            <a:solidFill>
              <a:schemeClr val="accent5">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r>
              <a:rPr lang="zh-CN" altLang="en-US" sz="1400" smtClean="0">
                <a:solidFill>
                  <a:schemeClr val="accent5">
                    <a:lumMod val="20000"/>
                    <a:lumOff val="80000"/>
                  </a:schemeClr>
                </a:solidFill>
              </a:rPr>
              <a:t>目标导航</a:t>
            </a:r>
            <a:endParaRPr lang="zh-CN" altLang="en-US" sz="1400">
              <a:solidFill>
                <a:schemeClr val="accent5">
                  <a:lumMod val="20000"/>
                  <a:lumOff val="80000"/>
                </a:schemeClr>
              </a:solidFill>
            </a:endParaRPr>
          </a:p>
        </p:txBody>
      </p:sp>
      <p:sp>
        <p:nvSpPr>
          <p:cNvPr id="7" name="矩形 6"/>
          <p:cNvSpPr/>
          <p:nvPr/>
        </p:nvSpPr>
        <p:spPr>
          <a:xfrm>
            <a:off x="1497223" y="692696"/>
            <a:ext cx="1008112" cy="288032"/>
          </a:xfrm>
          <a:prstGeom prst="rect">
            <a:avLst/>
          </a:prstGeom>
          <a:solidFill>
            <a:schemeClr val="accent4">
              <a:lumMod val="75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r>
              <a:rPr lang="zh-CN" altLang="en-US" sz="1400" smtClean="0">
                <a:solidFill>
                  <a:schemeClr val="accent4">
                    <a:lumMod val="20000"/>
                    <a:lumOff val="80000"/>
                  </a:schemeClr>
                </a:solidFill>
              </a:rPr>
              <a:t>预习导引</a:t>
            </a:r>
            <a:endParaRPr lang="zh-CN" altLang="en-US" sz="1400">
              <a:solidFill>
                <a:schemeClr val="accent4">
                  <a:lumMod val="20000"/>
                  <a:lumOff val="80000"/>
                </a:schemeClr>
              </a:solidFill>
            </a:endParaRPr>
          </a:p>
        </p:txBody>
      </p:sp>
      <p:graphicFrame>
        <p:nvGraphicFramePr>
          <p:cNvPr id="2" name="对象 1"/>
          <p:cNvGraphicFramePr>
            <a:graphicFrameLocks noChangeAspect="1"/>
          </p:cNvGraphicFramePr>
          <p:nvPr/>
        </p:nvGraphicFramePr>
        <p:xfrm>
          <a:off x="508000" y="1409073"/>
          <a:ext cx="8128000" cy="4293853"/>
        </p:xfrm>
        <a:graphic>
          <a:graphicData uri="http://schemas.openxmlformats.org/presentationml/2006/ole">
            <mc:AlternateContent>
              <mc:Choice xmlns:v="urn:schemas-microsoft-com:vml" Requires="v">
                <p:oleObj spid="_x0000_s1038" name="文档" r:id="rId3" progId="Word.Document.12">
                  <p:embed/>
                </p:oleObj>
              </mc:Choice>
              <mc:Fallback>
                <p:oleObj name="文档" r:id="rId3" progId="Word.Document.12">
                  <p:embed/>
                  <p:pic>
                    <p:nvPicPr>
                      <p:cNvPr id="0" name="OLE substitute image"/>
                      <p:cNvPicPr/>
                      <p:nvPr/>
                    </p:nvPicPr>
                    <p:blipFill>
                      <a:blip r:embed="rId4"/>
                      <a:stretch>
                        <a:fillRect/>
                      </a:stretch>
                    </p:blipFill>
                    <p:spPr>
                      <a:xfrm>
                        <a:off x="508000" y="1409073"/>
                        <a:ext cx="8128000" cy="4293853"/>
                      </a:xfrm>
                      <a:prstGeom prst="rect">
                        <a:avLst/>
                      </a:prstGeom>
                      <a:noFill/>
                    </p:spPr>
                  </p:pic>
                </p:oleObj>
              </mc:Fallback>
            </mc:AlternateContent>
          </a:graphicData>
        </a:graphic>
      </p:graphicFrame>
    </p:spTree>
    <p:custDataLst>
      <p:tags r:id="rId6"/>
    </p:custDataLst>
  </p:cSld>
  <p:clrMapOvr>
    <a:masterClrMapping/>
  </p:clrMapOvr>
  <p:transition spd="slow">
    <p:split orient="vert"/>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6"/>
          <a:stretch>
            <a:fillRect/>
          </a:stretch>
        </a:blipFill>
      </p:bgPr>
    </p:bg>
    <p:spTree>
      <p:nvGrpSpPr>
        <p:cNvPr id="1" name=""/>
        <p:cNvGrpSpPr/>
        <p:nvPr/>
      </p:nvGrpSpPr>
      <p:grpSpPr>
        <a:xfrm>
          <a:off x="0" y="0"/>
          <a:ext cx="0" cy="0"/>
        </a:xfrm>
      </p:grpSpPr>
      <p:sp>
        <p:nvSpPr>
          <p:cNvPr id="4" name="矩形 3">
            <a:hlinkClick r:id="rId2" action="ppaction://hlinksldjump?num=2"/>
          </p:cNvPr>
          <p:cNvSpPr/>
          <p:nvPr/>
        </p:nvSpPr>
        <p:spPr>
          <a:xfrm>
            <a:off x="395536" y="692696"/>
            <a:ext cx="1008112" cy="288032"/>
          </a:xfrm>
          <a:prstGeom prst="rect">
            <a:avLst/>
          </a:prstGeom>
          <a:solidFill>
            <a:schemeClr val="accent4">
              <a:lumMod val="75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r>
              <a:rPr lang="zh-CN" altLang="en-US" sz="1400">
                <a:solidFill>
                  <a:schemeClr val="accent4">
                    <a:lumMod val="20000"/>
                    <a:lumOff val="80000"/>
                  </a:schemeClr>
                </a:solidFill>
              </a:rPr>
              <a:t>目标导航</a:t>
            </a:r>
          </a:p>
        </p:txBody>
      </p:sp>
      <p:sp>
        <p:nvSpPr>
          <p:cNvPr id="5" name="矩形 4">
            <a:hlinkClick r:id="rId3" action="ppaction://hlinksldjump?num=3"/>
          </p:cNvPr>
          <p:cNvSpPr/>
          <p:nvPr/>
        </p:nvSpPr>
        <p:spPr>
          <a:xfrm>
            <a:off x="1497223" y="692696"/>
            <a:ext cx="1008112" cy="288032"/>
          </a:xfrm>
          <a:prstGeom prst="rect">
            <a:avLst/>
          </a:prstGeom>
          <a:solidFill>
            <a:schemeClr val="accent5">
              <a:lumMod val="75000"/>
            </a:schemeClr>
          </a:solidFill>
          <a:ln>
            <a:solidFill>
              <a:schemeClr val="accent5">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r>
              <a:rPr lang="zh-CN" altLang="en-US" sz="1400" smtClean="0">
                <a:solidFill>
                  <a:schemeClr val="accent5">
                    <a:lumMod val="20000"/>
                    <a:lumOff val="80000"/>
                  </a:schemeClr>
                </a:solidFill>
              </a:rPr>
              <a:t>预习导引</a:t>
            </a:r>
            <a:endParaRPr lang="zh-CN" altLang="en-US" sz="1400">
              <a:solidFill>
                <a:schemeClr val="accent5">
                  <a:lumMod val="20000"/>
                  <a:lumOff val="80000"/>
                </a:schemeClr>
              </a:solidFill>
            </a:endParaRPr>
          </a:p>
        </p:txBody>
      </p:sp>
      <p:sp>
        <p:nvSpPr>
          <p:cNvPr id="2" name="矩形 1"/>
          <p:cNvSpPr>
            <a:spLocks noChangeAspect="1"/>
          </p:cNvSpPr>
          <p:nvPr/>
        </p:nvSpPr>
        <p:spPr>
          <a:xfrm>
            <a:off x="508000" y="1124744"/>
            <a:ext cx="8128000" cy="904863"/>
          </a:xfrm>
          <a:prstGeom prst="rect">
            <a:avLst/>
          </a:prstGeom>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indent="267970">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ea typeface="宋体" pitchFamily="2" charset="-122"/>
                <a:cs typeface="Times New Roman" panose="02020603050405020304" pitchFamily="18" charset="0"/>
              </a:rPr>
              <a:t>1</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Arial" pitchFamily="34" charset="0"/>
                <a:ea typeface="黑体" pitchFamily="2" charset="-122"/>
                <a:cs typeface="Times New Roman" panose="02020603050405020304" pitchFamily="18" charset="0"/>
              </a:rPr>
              <a:t>化学能转化为电能</a:t>
            </a:r>
            <a:endParaRPr lang="zh-CN" altLang="zh-CN" sz="2200">
              <a:solidFill>
                <a:srgbClr val="000000"/>
              </a:solidFill>
              <a:latin typeface="NEU-BZ-S92" charset="-12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sz="2200">
                <a:solidFill>
                  <a:srgbClr val="000000"/>
                </a:solidFill>
                <a:latin typeface="Times New Roman" pitchFamily="18" charset="0"/>
                <a:ea typeface="宋体" pitchFamily="2" charset="-122"/>
                <a:cs typeface="Times New Roman" panose="02020603050405020304" pitchFamily="18" charset="0"/>
              </a:rPr>
              <a:t>(1)</a:t>
            </a:r>
            <a:r>
              <a:rPr lang="zh-CN" altLang="zh-CN" sz="2200">
                <a:solidFill>
                  <a:srgbClr val="000000"/>
                </a:solidFill>
                <a:latin typeface="Times New Roman" pitchFamily="18" charset="0"/>
                <a:ea typeface="宋体" pitchFamily="2" charset="-122"/>
                <a:cs typeface="Times New Roman" panose="02020603050405020304" pitchFamily="18" charset="0"/>
              </a:rPr>
              <a:t>观察下图</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宋体" pitchFamily="2" charset="-122"/>
                <a:cs typeface="Times New Roman" panose="02020603050405020304" pitchFamily="18" charset="0"/>
              </a:rPr>
              <a:t>完成</a:t>
            </a:r>
            <a:r>
              <a:rPr lang="zh-CN" altLang="zh-CN" sz="2200" smtClean="0">
                <a:solidFill>
                  <a:srgbClr val="000000"/>
                </a:solidFill>
                <a:latin typeface="Times New Roman" pitchFamily="18" charset="0"/>
                <a:ea typeface="宋体" pitchFamily="2" charset="-122"/>
                <a:cs typeface="Times New Roman" panose="02020603050405020304" pitchFamily="18" charset="0"/>
              </a:rPr>
              <a:t>表格</a:t>
            </a:r>
            <a:r>
              <a:rPr lang="en-US" altLang="zh-CN" sz="2200" smtClean="0">
                <a:solidFill>
                  <a:srgbClr val="000000"/>
                </a:solidFill>
                <a:latin typeface="Times New Roman" pitchFamily="18" charset="0"/>
                <a:ea typeface="宋体" pitchFamily="2" charset="-122"/>
                <a:cs typeface="Times New Roman" panose="02020603050405020304" pitchFamily="18" charset="0"/>
              </a:rPr>
              <a:t> </a:t>
            </a:r>
            <a:endParaRPr lang="zh-CN" altLang="zh-CN" sz="2200">
              <a:solidFill>
                <a:srgbClr val="000000"/>
              </a:solidFill>
              <a:effectLst/>
              <a:latin typeface="NEU-BZ-S92" charset="-122"/>
              <a:ea typeface="方正书宋_GBK" panose="03000509000000000000" pitchFamily="65" charset="-122"/>
              <a:cs typeface="Times New Roman" panose="02020603050405020304" pitchFamily="18" charset="0"/>
            </a:endParaRPr>
          </a:p>
        </p:txBody>
      </p:sp>
      <p:graphicFrame>
        <p:nvGraphicFramePr>
          <p:cNvPr id="6" name="对象 5"/>
          <p:cNvGraphicFramePr>
            <a:graphicFrameLocks noChangeAspect="1"/>
          </p:cNvGraphicFramePr>
          <p:nvPr/>
        </p:nvGraphicFramePr>
        <p:xfrm>
          <a:off x="508000" y="2029607"/>
          <a:ext cx="8128000" cy="3524881"/>
        </p:xfrm>
        <a:graphic>
          <a:graphicData uri="http://schemas.openxmlformats.org/presentationml/2006/ole">
            <mc:AlternateContent>
              <mc:Choice xmlns:v="urn:schemas-microsoft-com:vml" Requires="v">
                <p:oleObj spid="_x0000_s1039" name="文档" r:id="rId4" progId="Word.Document.12">
                  <p:embed/>
                </p:oleObj>
              </mc:Choice>
              <mc:Fallback>
                <p:oleObj name="文档" r:id="rId4" progId="Word.Document.12">
                  <p:embed/>
                  <p:pic>
                    <p:nvPicPr>
                      <p:cNvPr id="0" name="OLE substitute image"/>
                      <p:cNvPicPr/>
                      <p:nvPr/>
                    </p:nvPicPr>
                    <p:blipFill>
                      <a:blip r:embed="rId5"/>
                      <a:stretch>
                        <a:fillRect/>
                      </a:stretch>
                    </p:blipFill>
                    <p:spPr>
                      <a:xfrm>
                        <a:off x="508000" y="2029607"/>
                        <a:ext cx="8128000" cy="3524881"/>
                      </a:xfrm>
                      <a:prstGeom prst="rect">
                        <a:avLst/>
                      </a:prstGeom>
                      <a:noFill/>
                    </p:spPr>
                  </p:pic>
                </p:oleObj>
              </mc:Fallback>
            </mc:AlternateContent>
          </a:graphicData>
        </a:graphic>
      </p:graphicFrame>
    </p:spTree>
    <p:custDataLst>
      <p:tags r:id="rId7"/>
    </p:custDataLst>
  </p:cSld>
  <p:clrMapOvr>
    <a:masterClrMapping/>
  </p:clrMapOvr>
  <p:transition spd="slow">
    <p:zoom dir="in"/>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6"/>
          <a:stretch>
            <a:fillRect/>
          </a:stretch>
        </a:blipFill>
      </p:bgPr>
    </p:bg>
    <p:spTree>
      <p:nvGrpSpPr>
        <p:cNvPr id="1" name=""/>
        <p:cNvGrpSpPr/>
        <p:nvPr/>
      </p:nvGrpSpPr>
      <p:grpSpPr>
        <a:xfrm>
          <a:off x="0" y="0"/>
          <a:ext cx="0" cy="0"/>
        </a:xfrm>
      </p:grpSpPr>
      <p:sp>
        <p:nvSpPr>
          <p:cNvPr id="4" name="矩形 3">
            <a:hlinkClick r:id="rId2" action="ppaction://hlinksldjump?num=2"/>
          </p:cNvPr>
          <p:cNvSpPr/>
          <p:nvPr/>
        </p:nvSpPr>
        <p:spPr>
          <a:xfrm>
            <a:off x="395536" y="692696"/>
            <a:ext cx="1008112" cy="288032"/>
          </a:xfrm>
          <a:prstGeom prst="rect">
            <a:avLst/>
          </a:prstGeom>
          <a:solidFill>
            <a:schemeClr val="accent4">
              <a:lumMod val="75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r>
              <a:rPr lang="zh-CN" altLang="en-US" sz="1400">
                <a:solidFill>
                  <a:schemeClr val="accent4">
                    <a:lumMod val="20000"/>
                    <a:lumOff val="80000"/>
                  </a:schemeClr>
                </a:solidFill>
              </a:rPr>
              <a:t>目标导航</a:t>
            </a:r>
          </a:p>
        </p:txBody>
      </p:sp>
      <p:sp>
        <p:nvSpPr>
          <p:cNvPr id="5" name="矩形 4">
            <a:hlinkClick r:id="rId3" action="ppaction://hlinksldjump?num=3"/>
          </p:cNvPr>
          <p:cNvSpPr/>
          <p:nvPr/>
        </p:nvSpPr>
        <p:spPr>
          <a:xfrm>
            <a:off x="1497223" y="692696"/>
            <a:ext cx="1008112" cy="288032"/>
          </a:xfrm>
          <a:prstGeom prst="rect">
            <a:avLst/>
          </a:prstGeom>
          <a:solidFill>
            <a:schemeClr val="accent5">
              <a:lumMod val="75000"/>
            </a:schemeClr>
          </a:solidFill>
          <a:ln>
            <a:solidFill>
              <a:schemeClr val="accent5">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r>
              <a:rPr lang="zh-CN" altLang="en-US" sz="1400" smtClean="0">
                <a:solidFill>
                  <a:schemeClr val="accent5">
                    <a:lumMod val="20000"/>
                    <a:lumOff val="80000"/>
                  </a:schemeClr>
                </a:solidFill>
              </a:rPr>
              <a:t>预习导引</a:t>
            </a:r>
            <a:endParaRPr lang="zh-CN" altLang="en-US" sz="1400">
              <a:solidFill>
                <a:schemeClr val="accent5">
                  <a:lumMod val="20000"/>
                  <a:lumOff val="80000"/>
                </a:schemeClr>
              </a:solidFill>
            </a:endParaRPr>
          </a:p>
        </p:txBody>
      </p:sp>
      <p:graphicFrame>
        <p:nvGraphicFramePr>
          <p:cNvPr id="2" name="对象 1"/>
          <p:cNvGraphicFramePr>
            <a:graphicFrameLocks noChangeAspect="1"/>
          </p:cNvGraphicFramePr>
          <p:nvPr/>
        </p:nvGraphicFramePr>
        <p:xfrm>
          <a:off x="508000" y="2151323"/>
          <a:ext cx="8128000" cy="2809354"/>
        </p:xfrm>
        <a:graphic>
          <a:graphicData uri="http://schemas.openxmlformats.org/presentationml/2006/ole">
            <mc:AlternateContent>
              <mc:Choice xmlns:v="urn:schemas-microsoft-com:vml" Requires="v">
                <p:oleObj spid="_x0000_s1040" name="文档" r:id="rId4" progId="Word.Document.12">
                  <p:embed/>
                </p:oleObj>
              </mc:Choice>
              <mc:Fallback>
                <p:oleObj name="文档" r:id="rId4" progId="Word.Document.12">
                  <p:embed/>
                  <p:pic>
                    <p:nvPicPr>
                      <p:cNvPr id="0" name="OLE substitute image"/>
                      <p:cNvPicPr/>
                      <p:nvPr/>
                    </p:nvPicPr>
                    <p:blipFill>
                      <a:blip r:embed="rId5"/>
                      <a:stretch>
                        <a:fillRect/>
                      </a:stretch>
                    </p:blipFill>
                    <p:spPr>
                      <a:xfrm>
                        <a:off x="508000" y="2151323"/>
                        <a:ext cx="8128000" cy="2809354"/>
                      </a:xfrm>
                      <a:prstGeom prst="rect">
                        <a:avLst/>
                      </a:prstGeom>
                      <a:noFill/>
                    </p:spPr>
                  </p:pic>
                </p:oleObj>
              </mc:Fallback>
            </mc:AlternateContent>
          </a:graphicData>
        </a:graphic>
      </p:graphicFrame>
      <p:sp>
        <p:nvSpPr>
          <p:cNvPr id="6" name="矩形 5"/>
          <p:cNvSpPr/>
          <p:nvPr/>
        </p:nvSpPr>
        <p:spPr>
          <a:xfrm>
            <a:off x="2157279" y="2222323"/>
            <a:ext cx="1376356" cy="28713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endParaRPr lang="zh-CN" altLang="en-US"/>
          </a:p>
        </p:txBody>
      </p:sp>
      <p:sp>
        <p:nvSpPr>
          <p:cNvPr id="7" name="矩形 6"/>
          <p:cNvSpPr/>
          <p:nvPr/>
        </p:nvSpPr>
        <p:spPr>
          <a:xfrm>
            <a:off x="4262452" y="2222323"/>
            <a:ext cx="1101636" cy="28713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endParaRPr lang="zh-CN" altLang="en-US"/>
          </a:p>
        </p:txBody>
      </p:sp>
      <p:sp>
        <p:nvSpPr>
          <p:cNvPr id="8" name="矩形 7"/>
          <p:cNvSpPr/>
          <p:nvPr/>
        </p:nvSpPr>
        <p:spPr>
          <a:xfrm>
            <a:off x="6078852" y="2222323"/>
            <a:ext cx="581380" cy="28713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endParaRPr lang="zh-CN" altLang="en-US"/>
          </a:p>
        </p:txBody>
      </p:sp>
      <p:sp>
        <p:nvSpPr>
          <p:cNvPr id="9" name="矩形 8"/>
          <p:cNvSpPr/>
          <p:nvPr/>
        </p:nvSpPr>
        <p:spPr>
          <a:xfrm>
            <a:off x="2627784" y="2603397"/>
            <a:ext cx="581380" cy="2842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endParaRPr lang="zh-CN" altLang="en-US"/>
          </a:p>
        </p:txBody>
      </p:sp>
      <p:sp>
        <p:nvSpPr>
          <p:cNvPr id="10" name="矩形 9"/>
          <p:cNvSpPr/>
          <p:nvPr/>
        </p:nvSpPr>
        <p:spPr>
          <a:xfrm>
            <a:off x="2428871" y="3346603"/>
            <a:ext cx="3422162" cy="28713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endParaRPr lang="zh-CN" altLang="en-US"/>
          </a:p>
        </p:txBody>
      </p:sp>
      <p:sp>
        <p:nvSpPr>
          <p:cNvPr id="11" name="矩形 10"/>
          <p:cNvSpPr/>
          <p:nvPr/>
        </p:nvSpPr>
        <p:spPr>
          <a:xfrm>
            <a:off x="2428871" y="3703059"/>
            <a:ext cx="2647185" cy="28713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endParaRPr lang="zh-CN" altLang="en-US"/>
          </a:p>
        </p:txBody>
      </p:sp>
      <p:sp>
        <p:nvSpPr>
          <p:cNvPr id="12" name="矩形 11"/>
          <p:cNvSpPr/>
          <p:nvPr/>
        </p:nvSpPr>
        <p:spPr>
          <a:xfrm>
            <a:off x="2428870" y="4066248"/>
            <a:ext cx="4519393" cy="28713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endParaRPr lang="zh-CN" altLang="en-US"/>
          </a:p>
        </p:txBody>
      </p:sp>
    </p:spTree>
    <p:custDataLst>
      <p:tags r:id="rId7"/>
    </p:custDataLst>
  </p:cSld>
  <p:clrMapOvr>
    <a:masterClrMapping/>
  </p:clrMapOvr>
  <p:transition spd="slow">
    <p:zoom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xit" presetSubtype="4" dur="500" fill="hold" grpId="0" nodeType="clickEffect">
                                  <p:stCondLst>
                                    <p:cond delay="0"/>
                                  </p:stCondLst>
                                  <p:childTnLst>
                                    <p:animEffect transition="out" filter="wipe(down)">
                                      <p:cBhvr>
                                        <p:cTn id="6" dur="500"/>
                                        <p:tgtEl>
                                          <p:spTgt spid="6"/>
                                        </p:tgtEl>
                                      </p:cBhvr>
                                    </p:animEffect>
                                    <p:set>
                                      <p:cBhvr>
                                        <p:cTn id="7" dur="1" fill="hold">
                                          <p:stCondLst>
                                            <p:cond delay="499"/>
                                          </p:stCondLst>
                                        </p:cTn>
                                        <p:tgtEl>
                                          <p:spTgt spid="6"/>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xit" presetSubtype="4" dur="500" fill="hold" grpId="1" nodeType="clickEffect">
                                  <p:stCondLst>
                                    <p:cond delay="0"/>
                                  </p:stCondLst>
                                  <p:childTnLst>
                                    <p:animEffect transition="out" filter="wipe(down)">
                                      <p:cBhvr>
                                        <p:cTn id="11" dur="500"/>
                                        <p:tgtEl>
                                          <p:spTgt spid="7"/>
                                        </p:tgtEl>
                                      </p:cBhvr>
                                    </p:animEffect>
                                    <p:set>
                                      <p:cBhvr>
                                        <p:cTn id="12" dur="1" fill="hold">
                                          <p:stCondLst>
                                            <p:cond delay="499"/>
                                          </p:stCondLst>
                                        </p:cTn>
                                        <p:tgtEl>
                                          <p:spTgt spid="7"/>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nodeType="afterGroup">
                            <p:stCondLst>
                              <p:cond delay="0"/>
                            </p:stCondLst>
                            <p:childTnLst>
                              <p:par>
                                <p:cTn id="15" presetID="22" presetClass="exit" presetSubtype="4" dur="500" fill="hold" grpId="2" nodeType="clickEffect">
                                  <p:stCondLst>
                                    <p:cond delay="0"/>
                                  </p:stCondLst>
                                  <p:childTnLst>
                                    <p:animEffect transition="out" filter="wipe(down)">
                                      <p:cBhvr>
                                        <p:cTn id="16" dur="500"/>
                                        <p:tgtEl>
                                          <p:spTgt spid="8"/>
                                        </p:tgtEl>
                                      </p:cBhvr>
                                    </p:animEffect>
                                    <p:set>
                                      <p:cBhvr>
                                        <p:cTn id="17" dur="1" fill="hold">
                                          <p:stCondLst>
                                            <p:cond delay="499"/>
                                          </p:stCondLst>
                                        </p:cTn>
                                        <p:tgtEl>
                                          <p:spTgt spid="8"/>
                                        </p:tgtEl>
                                        <p:attrNameLst>
                                          <p:attrName>style.visibility</p:attrName>
                                        </p:attrNameLst>
                                      </p:cBhvr>
                                      <p:to>
                                        <p:strVal val="hidden"/>
                                      </p:to>
                                    </p:set>
                                  </p:childTnLst>
                                </p:cTn>
                              </p:par>
                            </p:childTnLst>
                          </p:cTn>
                        </p:par>
                      </p:childTnLst>
                    </p:cTn>
                  </p:par>
                  <p:par>
                    <p:cTn id="18" fill="hold" nodeType="clickPar">
                      <p:stCondLst>
                        <p:cond delay="indefinite"/>
                      </p:stCondLst>
                      <p:childTnLst>
                        <p:par>
                          <p:cTn id="19" fill="hold" nodeType="afterGroup">
                            <p:stCondLst>
                              <p:cond delay="0"/>
                            </p:stCondLst>
                            <p:childTnLst>
                              <p:par>
                                <p:cTn id="20" presetID="22" presetClass="exit" presetSubtype="4" dur="500" fill="hold" grpId="3" nodeType="clickEffect">
                                  <p:stCondLst>
                                    <p:cond delay="0"/>
                                  </p:stCondLst>
                                  <p:childTnLst>
                                    <p:animEffect transition="out" filter="wipe(down)">
                                      <p:cBhvr>
                                        <p:cTn id="21" dur="500"/>
                                        <p:tgtEl>
                                          <p:spTgt spid="9"/>
                                        </p:tgtEl>
                                      </p:cBhvr>
                                    </p:animEffect>
                                    <p:set>
                                      <p:cBhvr>
                                        <p:cTn id="22" dur="1" fill="hold">
                                          <p:stCondLst>
                                            <p:cond delay="499"/>
                                          </p:stCondLst>
                                        </p:cTn>
                                        <p:tgtEl>
                                          <p:spTgt spid="9"/>
                                        </p:tgtEl>
                                        <p:attrNameLst>
                                          <p:attrName>style.visibility</p:attrName>
                                        </p:attrNameLst>
                                      </p:cBhvr>
                                      <p:to>
                                        <p:strVal val="hidden"/>
                                      </p:to>
                                    </p:set>
                                  </p:childTnLst>
                                </p:cTn>
                              </p:par>
                            </p:childTnLst>
                          </p:cTn>
                        </p:par>
                      </p:childTnLst>
                    </p:cTn>
                  </p:par>
                  <p:par>
                    <p:cTn id="23" fill="hold" nodeType="clickPar">
                      <p:stCondLst>
                        <p:cond delay="indefinite"/>
                      </p:stCondLst>
                      <p:childTnLst>
                        <p:par>
                          <p:cTn id="24" fill="hold" nodeType="afterGroup">
                            <p:stCondLst>
                              <p:cond delay="0"/>
                            </p:stCondLst>
                            <p:childTnLst>
                              <p:par>
                                <p:cTn id="25" presetID="22" presetClass="exit" presetSubtype="4" dur="500" fill="hold" grpId="4" nodeType="clickEffect">
                                  <p:stCondLst>
                                    <p:cond delay="0"/>
                                  </p:stCondLst>
                                  <p:childTnLst>
                                    <p:animEffect transition="out" filter="wipe(down)">
                                      <p:cBhvr>
                                        <p:cTn id="26" dur="500"/>
                                        <p:tgtEl>
                                          <p:spTgt spid="10"/>
                                        </p:tgtEl>
                                      </p:cBhvr>
                                    </p:animEffect>
                                    <p:set>
                                      <p:cBhvr>
                                        <p:cTn id="27" dur="1" fill="hold">
                                          <p:stCondLst>
                                            <p:cond delay="499"/>
                                          </p:stCondLst>
                                        </p:cTn>
                                        <p:tgtEl>
                                          <p:spTgt spid="10"/>
                                        </p:tgtEl>
                                        <p:attrNameLst>
                                          <p:attrName>style.visibility</p:attrName>
                                        </p:attrNameLst>
                                      </p:cBhvr>
                                      <p:to>
                                        <p:strVal val="hidden"/>
                                      </p:to>
                                    </p:set>
                                  </p:childTnLst>
                                </p:cTn>
                              </p:par>
                            </p:childTnLst>
                          </p:cTn>
                        </p:par>
                      </p:childTnLst>
                    </p:cTn>
                  </p:par>
                  <p:par>
                    <p:cTn id="28" fill="hold" nodeType="clickPar">
                      <p:stCondLst>
                        <p:cond delay="indefinite"/>
                      </p:stCondLst>
                      <p:childTnLst>
                        <p:par>
                          <p:cTn id="29" fill="hold" nodeType="afterGroup">
                            <p:stCondLst>
                              <p:cond delay="0"/>
                            </p:stCondLst>
                            <p:childTnLst>
                              <p:par>
                                <p:cTn id="30" presetID="22" presetClass="exit" presetSubtype="4" dur="500" fill="hold" grpId="5" nodeType="clickEffect">
                                  <p:stCondLst>
                                    <p:cond delay="0"/>
                                  </p:stCondLst>
                                  <p:childTnLst>
                                    <p:animEffect transition="out" filter="wipe(down)">
                                      <p:cBhvr>
                                        <p:cTn id="31" dur="500"/>
                                        <p:tgtEl>
                                          <p:spTgt spid="11"/>
                                        </p:tgtEl>
                                      </p:cBhvr>
                                    </p:animEffect>
                                    <p:set>
                                      <p:cBhvr>
                                        <p:cTn id="32" dur="1" fill="hold">
                                          <p:stCondLst>
                                            <p:cond delay="499"/>
                                          </p:stCondLst>
                                        </p:cTn>
                                        <p:tgtEl>
                                          <p:spTgt spid="11"/>
                                        </p:tgtEl>
                                        <p:attrNameLst>
                                          <p:attrName>style.visibility</p:attrName>
                                        </p:attrNameLst>
                                      </p:cBhvr>
                                      <p:to>
                                        <p:strVal val="hidden"/>
                                      </p:to>
                                    </p:set>
                                  </p:childTnLst>
                                </p:cTn>
                              </p:par>
                            </p:childTnLst>
                          </p:cTn>
                        </p:par>
                      </p:childTnLst>
                    </p:cTn>
                  </p:par>
                  <p:par>
                    <p:cTn id="33" fill="hold" nodeType="clickPar">
                      <p:stCondLst>
                        <p:cond delay="indefinite"/>
                      </p:stCondLst>
                      <p:childTnLst>
                        <p:par>
                          <p:cTn id="34" fill="hold" nodeType="afterGroup">
                            <p:stCondLst>
                              <p:cond delay="0"/>
                            </p:stCondLst>
                            <p:childTnLst>
                              <p:par>
                                <p:cTn id="35" presetID="22" presetClass="exit" presetSubtype="4" dur="500" fill="hold" grpId="6" nodeType="clickEffect">
                                  <p:stCondLst>
                                    <p:cond delay="0"/>
                                  </p:stCondLst>
                                  <p:childTnLst>
                                    <p:animEffect transition="out" filter="wipe(down)">
                                      <p:cBhvr>
                                        <p:cTn id="36" dur="500"/>
                                        <p:tgtEl>
                                          <p:spTgt spid="12"/>
                                        </p:tgtEl>
                                      </p:cBhvr>
                                    </p:animEffect>
                                    <p:set>
                                      <p:cBhvr>
                                        <p:cTn id="37"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1"/>
      <p:bldP spid="8" grpId="2"/>
      <p:bldP spid="9" grpId="3"/>
      <p:bldP spid="10" grpId="4"/>
      <p:bldP spid="11" grpId="5"/>
      <p:bldP spid="12" grpId="6"/>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6"/>
          <a:stretch>
            <a:fillRect/>
          </a:stretch>
        </a:blipFill>
      </p:bgPr>
    </p:bg>
    <p:spTree>
      <p:nvGrpSpPr>
        <p:cNvPr id="1" name=""/>
        <p:cNvGrpSpPr/>
        <p:nvPr/>
      </p:nvGrpSpPr>
      <p:grpSpPr>
        <a:xfrm>
          <a:off x="0" y="0"/>
          <a:ext cx="0" cy="0"/>
        </a:xfrm>
      </p:grpSpPr>
      <p:sp>
        <p:nvSpPr>
          <p:cNvPr id="4" name="矩形 3">
            <a:hlinkClick r:id="rId2" action="ppaction://hlinksldjump?num=2"/>
          </p:cNvPr>
          <p:cNvSpPr/>
          <p:nvPr/>
        </p:nvSpPr>
        <p:spPr>
          <a:xfrm>
            <a:off x="395536" y="692696"/>
            <a:ext cx="1008112" cy="288032"/>
          </a:xfrm>
          <a:prstGeom prst="rect">
            <a:avLst/>
          </a:prstGeom>
          <a:solidFill>
            <a:schemeClr val="accent4">
              <a:lumMod val="75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r>
              <a:rPr lang="zh-CN" altLang="en-US" sz="1400">
                <a:solidFill>
                  <a:schemeClr val="accent4">
                    <a:lumMod val="20000"/>
                    <a:lumOff val="80000"/>
                  </a:schemeClr>
                </a:solidFill>
              </a:rPr>
              <a:t>目标导航</a:t>
            </a:r>
          </a:p>
        </p:txBody>
      </p:sp>
      <p:sp>
        <p:nvSpPr>
          <p:cNvPr id="5" name="矩形 4">
            <a:hlinkClick r:id="rId3" action="ppaction://hlinksldjump?num=3"/>
          </p:cNvPr>
          <p:cNvSpPr/>
          <p:nvPr/>
        </p:nvSpPr>
        <p:spPr>
          <a:xfrm>
            <a:off x="1497223" y="692696"/>
            <a:ext cx="1008112" cy="288032"/>
          </a:xfrm>
          <a:prstGeom prst="rect">
            <a:avLst/>
          </a:prstGeom>
          <a:solidFill>
            <a:schemeClr val="accent5">
              <a:lumMod val="75000"/>
            </a:schemeClr>
          </a:solidFill>
          <a:ln>
            <a:solidFill>
              <a:schemeClr val="accent5">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r>
              <a:rPr lang="zh-CN" altLang="en-US" sz="1400" smtClean="0">
                <a:solidFill>
                  <a:schemeClr val="accent5">
                    <a:lumMod val="20000"/>
                    <a:lumOff val="80000"/>
                  </a:schemeClr>
                </a:solidFill>
              </a:rPr>
              <a:t>预习导引</a:t>
            </a:r>
            <a:endParaRPr lang="zh-CN" altLang="en-US" sz="1400">
              <a:solidFill>
                <a:schemeClr val="accent5">
                  <a:lumMod val="20000"/>
                  <a:lumOff val="80000"/>
                </a:schemeClr>
              </a:solidFill>
            </a:endParaRPr>
          </a:p>
        </p:txBody>
      </p:sp>
      <p:sp>
        <p:nvSpPr>
          <p:cNvPr id="3" name="矩形 2"/>
          <p:cNvSpPr>
            <a:spLocks noChangeAspect="1"/>
          </p:cNvSpPr>
          <p:nvPr/>
        </p:nvSpPr>
        <p:spPr>
          <a:xfrm>
            <a:off x="508000" y="1007549"/>
            <a:ext cx="8128000" cy="5373779"/>
          </a:xfrm>
          <a:prstGeom prst="rect">
            <a:avLst/>
          </a:prstGeom>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indent="266700">
              <a:lnSpc>
                <a:spcPct val="120000"/>
              </a:lnSpc>
              <a:spcAft>
                <a:spcPct val="0"/>
              </a:spcAft>
              <a:tabLst>
                <a:tab pos="1029335"/>
                <a:tab pos="1850390"/>
                <a:tab pos="2538095"/>
                <a:tab pos="3221990"/>
              </a:tabLst>
            </a:pPr>
            <a:r>
              <a:rPr lang="en-US" altLang="zh-CN" sz="2200">
                <a:solidFill>
                  <a:srgbClr val="000000"/>
                </a:solidFill>
                <a:latin typeface="Times New Roman" pitchFamily="18" charset="0"/>
                <a:ea typeface="宋体" pitchFamily="2" charset="-122"/>
                <a:cs typeface="Times New Roman" panose="02020603050405020304" pitchFamily="18" charset="0"/>
              </a:rPr>
              <a:t>(2)</a:t>
            </a:r>
            <a:r>
              <a:rPr lang="zh-CN" altLang="zh-CN" sz="2200">
                <a:solidFill>
                  <a:srgbClr val="000000"/>
                </a:solidFill>
                <a:latin typeface="Times New Roman" pitchFamily="18" charset="0"/>
                <a:ea typeface="宋体" pitchFamily="2" charset="-122"/>
                <a:cs typeface="Times New Roman" panose="02020603050405020304" pitchFamily="18" charset="0"/>
              </a:rPr>
              <a:t>以铜锌原电池为例</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宋体" pitchFamily="2" charset="-122"/>
                <a:cs typeface="Times New Roman" panose="02020603050405020304" pitchFamily="18" charset="0"/>
              </a:rPr>
              <a:t>分析原电池的工作原理</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宋体" pitchFamily="2" charset="-122"/>
                <a:cs typeface="Times New Roman" panose="02020603050405020304" pitchFamily="18" charset="0"/>
              </a:rPr>
              <a:t>完成下</a:t>
            </a:r>
            <a:r>
              <a:rPr lang="zh-CN" altLang="zh-CN" sz="2200" smtClean="0">
                <a:solidFill>
                  <a:srgbClr val="000000"/>
                </a:solidFill>
                <a:latin typeface="Times New Roman" pitchFamily="18" charset="0"/>
                <a:ea typeface="宋体" pitchFamily="2" charset="-122"/>
                <a:cs typeface="Times New Roman" panose="02020603050405020304" pitchFamily="18" charset="0"/>
              </a:rPr>
              <a:t>表</a:t>
            </a:r>
            <a:endParaRPr lang="en-US" altLang="zh-CN" sz="2200" smtClean="0">
              <a:solidFill>
                <a:srgbClr val="000000"/>
              </a:solidFill>
              <a:latin typeface="Times New Roman" pitchFamily="18" charset="0"/>
              <a:ea typeface="宋体" pitchFamily="2" charset="-122"/>
              <a:cs typeface="Times New Roman" panose="02020603050405020304" pitchFamily="18" charset="0"/>
            </a:endParaRPr>
          </a:p>
          <a:p>
            <a:pPr indent="266700">
              <a:lnSpc>
                <a:spcPct val="120000"/>
              </a:lnSpc>
              <a:spcAft>
                <a:spcPct val="0"/>
              </a:spcAft>
              <a:tabLst>
                <a:tab pos="1029335"/>
                <a:tab pos="1850390"/>
                <a:tab pos="2538095"/>
                <a:tab pos="3221990"/>
              </a:tabLst>
            </a:pPr>
            <a:endParaRPr lang="en-US" altLang="zh-CN" sz="2200" smtClean="0">
              <a:solidFill>
                <a:srgbClr val="000000"/>
              </a:solidFill>
              <a:latin typeface="Times New Roman" pitchFamily="18" charset="0"/>
              <a:ea typeface="宋体" pitchFamily="2" charset="-122"/>
              <a:cs typeface="Times New Roman" panose="02020603050405020304" pitchFamily="18" charset="0"/>
            </a:endParaRPr>
          </a:p>
          <a:p>
            <a:pPr indent="266700">
              <a:lnSpc>
                <a:spcPct val="120000"/>
              </a:lnSpc>
              <a:spcAft>
                <a:spcPct val="0"/>
              </a:spcAft>
              <a:tabLst>
                <a:tab pos="1029335"/>
                <a:tab pos="1850390"/>
                <a:tab pos="2538095"/>
                <a:tab pos="3221990"/>
              </a:tabLst>
            </a:pPr>
            <a:endParaRPr lang="en-US" altLang="zh-CN" sz="2200">
              <a:solidFill>
                <a:srgbClr val="000000"/>
              </a:solidFill>
              <a:latin typeface="Times New Roman" pitchFamily="18" charset="0"/>
              <a:ea typeface="宋体" pitchFamily="2" charset="-122"/>
              <a:cs typeface="Times New Roman" panose="02020603050405020304" pitchFamily="18" charset="0"/>
            </a:endParaRPr>
          </a:p>
          <a:p>
            <a:pPr indent="266700">
              <a:lnSpc>
                <a:spcPct val="120000"/>
              </a:lnSpc>
              <a:spcAft>
                <a:spcPct val="0"/>
              </a:spcAft>
              <a:tabLst>
                <a:tab pos="1029335"/>
                <a:tab pos="1850390"/>
                <a:tab pos="2538095"/>
                <a:tab pos="3221990"/>
              </a:tabLst>
            </a:pPr>
            <a:endParaRPr lang="en-US" altLang="zh-CN" sz="2200">
              <a:solidFill>
                <a:srgbClr val="000000"/>
              </a:solidFill>
              <a:latin typeface="Times New Roman" pitchFamily="18" charset="0"/>
              <a:ea typeface="宋体" pitchFamily="2" charset="-122"/>
              <a:cs typeface="Times New Roman" panose="02020603050405020304" pitchFamily="18" charset="0"/>
            </a:endParaRPr>
          </a:p>
          <a:p>
            <a:pPr indent="266700">
              <a:lnSpc>
                <a:spcPct val="120000"/>
              </a:lnSpc>
              <a:spcAft>
                <a:spcPct val="0"/>
              </a:spcAft>
              <a:tabLst>
                <a:tab pos="1029335"/>
                <a:tab pos="1850390"/>
                <a:tab pos="2538095"/>
                <a:tab pos="3221990"/>
              </a:tabLst>
            </a:pPr>
            <a:endParaRPr lang="en-US" altLang="zh-CN" sz="2200" smtClean="0">
              <a:solidFill>
                <a:srgbClr val="000000"/>
              </a:solidFill>
              <a:latin typeface="Times New Roman" pitchFamily="18" charset="0"/>
              <a:ea typeface="宋体" pitchFamily="2" charset="-122"/>
              <a:cs typeface="Times New Roman" panose="02020603050405020304" pitchFamily="18" charset="0"/>
            </a:endParaRPr>
          </a:p>
          <a:p>
            <a:pPr indent="266700">
              <a:lnSpc>
                <a:spcPct val="120000"/>
              </a:lnSpc>
              <a:spcAft>
                <a:spcPct val="0"/>
              </a:spcAft>
              <a:tabLst>
                <a:tab pos="1029335"/>
                <a:tab pos="1850390"/>
                <a:tab pos="2538095"/>
                <a:tab pos="3221990"/>
              </a:tabLst>
            </a:pPr>
            <a:endParaRPr lang="en-US" altLang="zh-CN" sz="2200">
              <a:solidFill>
                <a:srgbClr val="000000"/>
              </a:solidFill>
              <a:latin typeface="Times New Roman" pitchFamily="18" charset="0"/>
              <a:ea typeface="宋体" pitchFamily="2" charset="-122"/>
              <a:cs typeface="Times New Roman" panose="02020603050405020304" pitchFamily="18" charset="0"/>
            </a:endParaRPr>
          </a:p>
          <a:p>
            <a:pPr indent="266700">
              <a:lnSpc>
                <a:spcPct val="120000"/>
              </a:lnSpc>
              <a:spcAft>
                <a:spcPct val="0"/>
              </a:spcAft>
              <a:tabLst>
                <a:tab pos="1029335"/>
                <a:tab pos="1850390"/>
                <a:tab pos="2538095"/>
                <a:tab pos="3221990"/>
              </a:tabLst>
            </a:pPr>
            <a:endParaRPr lang="en-US" altLang="zh-CN" sz="2200" smtClean="0">
              <a:solidFill>
                <a:srgbClr val="000000"/>
              </a:solidFill>
              <a:latin typeface="Times New Roman" pitchFamily="18" charset="0"/>
              <a:ea typeface="宋体" pitchFamily="2" charset="-122"/>
              <a:cs typeface="Times New Roman" panose="02020603050405020304" pitchFamily="18" charset="0"/>
            </a:endParaRPr>
          </a:p>
          <a:p>
            <a:pPr indent="266700">
              <a:lnSpc>
                <a:spcPct val="120000"/>
              </a:lnSpc>
              <a:spcAft>
                <a:spcPct val="0"/>
              </a:spcAft>
              <a:tabLst>
                <a:tab pos="1029335"/>
                <a:tab pos="1850390"/>
                <a:tab pos="2538095"/>
                <a:tab pos="3221990"/>
              </a:tabLst>
            </a:pPr>
            <a:endParaRPr lang="en-US" altLang="zh-CN" sz="2200">
              <a:solidFill>
                <a:srgbClr val="000000"/>
              </a:solidFill>
              <a:latin typeface="Times New Roman" pitchFamily="18" charset="0"/>
              <a:ea typeface="宋体" pitchFamily="2" charset="-122"/>
              <a:cs typeface="Times New Roman" panose="02020603050405020304" pitchFamily="18" charset="0"/>
            </a:endParaRPr>
          </a:p>
          <a:p>
            <a:pPr indent="266700">
              <a:lnSpc>
                <a:spcPct val="120000"/>
              </a:lnSpc>
              <a:spcAft>
                <a:spcPct val="0"/>
              </a:spcAft>
              <a:tabLst>
                <a:tab pos="1029335"/>
                <a:tab pos="1850390"/>
                <a:tab pos="2538095"/>
                <a:tab pos="3221990"/>
              </a:tabLst>
            </a:pPr>
            <a:endParaRPr lang="zh-CN" altLang="zh-CN" sz="2200">
              <a:solidFill>
                <a:srgbClr val="000000"/>
              </a:solidFill>
              <a:latin typeface="NEU-BZ-S92" charset="-12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sz="2200">
                <a:solidFill>
                  <a:srgbClr val="000000"/>
                </a:solidFill>
                <a:latin typeface="Times New Roman" pitchFamily="18" charset="0"/>
                <a:ea typeface="宋体" pitchFamily="2" charset="-122"/>
                <a:cs typeface="Times New Roman" panose="02020603050405020304" pitchFamily="18" charset="0"/>
              </a:rPr>
              <a:t>(3)</a:t>
            </a:r>
            <a:r>
              <a:rPr lang="zh-CN" altLang="zh-CN" sz="2200">
                <a:solidFill>
                  <a:srgbClr val="000000"/>
                </a:solidFill>
                <a:latin typeface="Times New Roman" pitchFamily="18" charset="0"/>
                <a:ea typeface="宋体" pitchFamily="2" charset="-122"/>
                <a:cs typeface="Times New Roman" panose="02020603050405020304" pitchFamily="18" charset="0"/>
              </a:rPr>
              <a:t>常见电池</a:t>
            </a:r>
            <a:endParaRPr lang="zh-CN" altLang="zh-CN" sz="2200">
              <a:solidFill>
                <a:srgbClr val="000000"/>
              </a:solidFill>
              <a:latin typeface="NEU-BZ-S92" charset="-12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zh-CN" altLang="zh-CN" sz="2200">
                <a:solidFill>
                  <a:srgbClr val="000000"/>
                </a:solidFill>
                <a:latin typeface="NEU-BZ-S92" charset="-122"/>
                <a:ea typeface="宋体" pitchFamily="2" charset="-122"/>
                <a:cs typeface="宋体" panose="02010600030101010101" pitchFamily="2" charset="-122"/>
              </a:rPr>
              <a:t>①</a:t>
            </a:r>
            <a:r>
              <a:rPr lang="zh-CN" altLang="zh-CN" sz="2200">
                <a:solidFill>
                  <a:srgbClr val="000000"/>
                </a:solidFill>
                <a:latin typeface="Times New Roman" pitchFamily="18" charset="0"/>
                <a:ea typeface="宋体" pitchFamily="2" charset="-122"/>
                <a:cs typeface="Times New Roman" panose="02020603050405020304" pitchFamily="18" charset="0"/>
              </a:rPr>
              <a:t>干电池</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宋体" pitchFamily="2" charset="-122"/>
                <a:cs typeface="Times New Roman" panose="02020603050405020304" pitchFamily="18" charset="0"/>
              </a:rPr>
              <a:t>又称</a:t>
            </a:r>
            <a:r>
              <a:rPr lang="zh-CN" altLang="zh-CN" sz="2200" u="sng">
                <a:solidFill>
                  <a:srgbClr val="FF0000"/>
                </a:solidFill>
                <a:uFill>
                  <a:solidFill>
                    <a:srgbClr val="000000"/>
                  </a:solidFill>
                </a:uFill>
                <a:latin typeface="Times New Roman" pitchFamily="18" charset="0"/>
                <a:ea typeface="宋体" pitchFamily="2" charset="-122"/>
                <a:cs typeface="Times New Roman" panose="02020603050405020304" pitchFamily="18" charset="0"/>
              </a:rPr>
              <a:t>一次电池</a:t>
            </a:r>
            <a:r>
              <a:rPr lang="zh-CN" altLang="zh-CN" sz="2200">
                <a:solidFill>
                  <a:srgbClr val="000000"/>
                </a:solidFill>
                <a:latin typeface="Times New Roman" pitchFamily="18" charset="0"/>
                <a:ea typeface="宋体" pitchFamily="2" charset="-122"/>
                <a:cs typeface="Times New Roman" panose="02020603050405020304" pitchFamily="18" charset="0"/>
              </a:rPr>
              <a:t>。</a:t>
            </a:r>
            <a:endParaRPr lang="zh-CN" altLang="zh-CN" sz="2200">
              <a:solidFill>
                <a:srgbClr val="000000"/>
              </a:solidFill>
              <a:latin typeface="NEU-BZ-S92" charset="-12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zh-CN" altLang="zh-CN" sz="2200">
                <a:solidFill>
                  <a:srgbClr val="000000"/>
                </a:solidFill>
                <a:latin typeface="NEU-BZ-S92" charset="-122"/>
                <a:ea typeface="宋体" pitchFamily="2" charset="-122"/>
                <a:cs typeface="宋体" panose="02010600030101010101" pitchFamily="2" charset="-122"/>
              </a:rPr>
              <a:t>②</a:t>
            </a:r>
            <a:r>
              <a:rPr lang="zh-CN" altLang="zh-CN" sz="2200">
                <a:solidFill>
                  <a:srgbClr val="000000"/>
                </a:solidFill>
                <a:latin typeface="Times New Roman" pitchFamily="18" charset="0"/>
                <a:ea typeface="宋体" pitchFamily="2" charset="-122"/>
                <a:cs typeface="Times New Roman" panose="02020603050405020304" pitchFamily="18" charset="0"/>
              </a:rPr>
              <a:t>蓄电池</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宋体" pitchFamily="2" charset="-122"/>
                <a:cs typeface="Times New Roman" panose="02020603050405020304" pitchFamily="18" charset="0"/>
              </a:rPr>
              <a:t>又称</a:t>
            </a:r>
            <a:r>
              <a:rPr lang="zh-CN" altLang="zh-CN" sz="2200" u="sng">
                <a:solidFill>
                  <a:srgbClr val="FF0000"/>
                </a:solidFill>
                <a:uFill>
                  <a:solidFill>
                    <a:srgbClr val="000000"/>
                  </a:solidFill>
                </a:uFill>
                <a:latin typeface="Times New Roman" pitchFamily="18" charset="0"/>
                <a:ea typeface="宋体" pitchFamily="2" charset="-122"/>
                <a:cs typeface="Times New Roman" panose="02020603050405020304" pitchFamily="18" charset="0"/>
              </a:rPr>
              <a:t>二次电池</a:t>
            </a:r>
            <a:r>
              <a:rPr lang="zh-CN" altLang="zh-CN" sz="2200">
                <a:solidFill>
                  <a:srgbClr val="000000"/>
                </a:solidFill>
                <a:latin typeface="Times New Roman" pitchFamily="18" charset="0"/>
                <a:ea typeface="宋体" pitchFamily="2" charset="-122"/>
                <a:cs typeface="Times New Roman" panose="02020603050405020304" pitchFamily="18" charset="0"/>
              </a:rPr>
              <a:t>。</a:t>
            </a:r>
            <a:endParaRPr lang="zh-CN" altLang="zh-CN" sz="2200">
              <a:solidFill>
                <a:srgbClr val="000000"/>
              </a:solidFill>
              <a:latin typeface="NEU-BZ-S92" charset="-12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zh-CN" altLang="zh-CN" sz="2200">
                <a:solidFill>
                  <a:srgbClr val="000000"/>
                </a:solidFill>
                <a:latin typeface="NEU-BZ-S92" charset="-122"/>
                <a:ea typeface="宋体" pitchFamily="2" charset="-122"/>
                <a:cs typeface="宋体" panose="02010600030101010101" pitchFamily="2" charset="-122"/>
              </a:rPr>
              <a:t>③</a:t>
            </a:r>
            <a:r>
              <a:rPr lang="zh-CN" altLang="zh-CN" sz="2200">
                <a:solidFill>
                  <a:srgbClr val="000000"/>
                </a:solidFill>
                <a:latin typeface="Times New Roman" pitchFamily="18" charset="0"/>
                <a:ea typeface="宋体" pitchFamily="2" charset="-122"/>
                <a:cs typeface="Times New Roman" panose="02020603050405020304" pitchFamily="18" charset="0"/>
              </a:rPr>
              <a:t>燃料电池</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宋体" pitchFamily="2" charset="-122"/>
                <a:cs typeface="Times New Roman" panose="02020603050405020304" pitchFamily="18" charset="0"/>
              </a:rPr>
              <a:t>其能量转化率高</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宋体" pitchFamily="2" charset="-122"/>
                <a:cs typeface="Times New Roman" panose="02020603050405020304" pitchFamily="18" charset="0"/>
              </a:rPr>
              <a:t>对环境无污染。</a:t>
            </a:r>
            <a:endParaRPr lang="zh-CN" altLang="zh-CN" sz="2200">
              <a:solidFill>
                <a:srgbClr val="000000"/>
              </a:solidFill>
              <a:effectLst/>
              <a:latin typeface="NEU-BZ-S92" charset="-122"/>
              <a:ea typeface="方正书宋_GBK" panose="03000509000000000000" pitchFamily="65" charset="-122"/>
              <a:cs typeface="Times New Roman" panose="02020603050405020304" pitchFamily="18" charset="0"/>
            </a:endParaRPr>
          </a:p>
        </p:txBody>
      </p:sp>
      <p:graphicFrame>
        <p:nvGraphicFramePr>
          <p:cNvPr id="6" name="对象 5"/>
          <p:cNvGraphicFramePr>
            <a:graphicFrameLocks noChangeAspect="1"/>
          </p:cNvGraphicFramePr>
          <p:nvPr/>
        </p:nvGraphicFramePr>
        <p:xfrm>
          <a:off x="508000" y="1553331"/>
          <a:ext cx="8128000" cy="3465963"/>
        </p:xfrm>
        <a:graphic>
          <a:graphicData uri="http://schemas.openxmlformats.org/presentationml/2006/ole">
            <mc:AlternateContent>
              <mc:Choice xmlns:v="urn:schemas-microsoft-com:vml" Requires="v">
                <p:oleObj spid="_x0000_s1041" name="文档" r:id="rId4" progId="Word.Document.12">
                  <p:embed/>
                </p:oleObj>
              </mc:Choice>
              <mc:Fallback>
                <p:oleObj name="文档" r:id="rId4" progId="Word.Document.12">
                  <p:embed/>
                  <p:pic>
                    <p:nvPicPr>
                      <p:cNvPr id="0" name="OLE substitute image"/>
                      <p:cNvPicPr/>
                      <p:nvPr/>
                    </p:nvPicPr>
                    <p:blipFill>
                      <a:blip r:embed="rId5"/>
                      <a:stretch>
                        <a:fillRect/>
                      </a:stretch>
                    </p:blipFill>
                    <p:spPr>
                      <a:xfrm>
                        <a:off x="508000" y="1553331"/>
                        <a:ext cx="8128000" cy="3465963"/>
                      </a:xfrm>
                      <a:prstGeom prst="rect">
                        <a:avLst/>
                      </a:prstGeom>
                      <a:noFill/>
                    </p:spPr>
                  </p:pic>
                </p:oleObj>
              </mc:Fallback>
            </mc:AlternateContent>
          </a:graphicData>
        </a:graphic>
      </p:graphicFrame>
      <p:sp>
        <p:nvSpPr>
          <p:cNvPr id="7" name="矩形 6"/>
          <p:cNvSpPr/>
          <p:nvPr/>
        </p:nvSpPr>
        <p:spPr>
          <a:xfrm>
            <a:off x="2967409" y="2243751"/>
            <a:ext cx="852237" cy="23832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endParaRPr lang="zh-CN" altLang="en-US"/>
          </a:p>
        </p:txBody>
      </p:sp>
      <p:sp>
        <p:nvSpPr>
          <p:cNvPr id="8" name="矩形 7"/>
          <p:cNvSpPr/>
          <p:nvPr/>
        </p:nvSpPr>
        <p:spPr>
          <a:xfrm>
            <a:off x="5559697" y="2243751"/>
            <a:ext cx="852237" cy="23832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endParaRPr lang="zh-CN" altLang="en-US"/>
          </a:p>
        </p:txBody>
      </p:sp>
      <p:sp>
        <p:nvSpPr>
          <p:cNvPr id="9" name="矩形 8"/>
          <p:cNvSpPr/>
          <p:nvPr/>
        </p:nvSpPr>
        <p:spPr>
          <a:xfrm>
            <a:off x="2967409" y="2682017"/>
            <a:ext cx="535229" cy="24831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endParaRPr lang="zh-CN" altLang="en-US"/>
          </a:p>
        </p:txBody>
      </p:sp>
      <p:sp>
        <p:nvSpPr>
          <p:cNvPr id="10" name="矩形 9"/>
          <p:cNvSpPr/>
          <p:nvPr/>
        </p:nvSpPr>
        <p:spPr>
          <a:xfrm>
            <a:off x="5559697" y="2682017"/>
            <a:ext cx="535229" cy="24831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endParaRPr lang="zh-CN" altLang="en-US"/>
          </a:p>
        </p:txBody>
      </p:sp>
      <p:sp>
        <p:nvSpPr>
          <p:cNvPr id="11" name="矩形 10"/>
          <p:cNvSpPr/>
          <p:nvPr/>
        </p:nvSpPr>
        <p:spPr>
          <a:xfrm>
            <a:off x="2967409" y="3130269"/>
            <a:ext cx="247197" cy="23832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endParaRPr lang="zh-CN" altLang="en-US"/>
          </a:p>
        </p:txBody>
      </p:sp>
      <p:sp>
        <p:nvSpPr>
          <p:cNvPr id="12" name="矩形 11"/>
          <p:cNvSpPr/>
          <p:nvPr/>
        </p:nvSpPr>
        <p:spPr>
          <a:xfrm>
            <a:off x="5558598" y="3130269"/>
            <a:ext cx="247197" cy="23832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endParaRPr lang="zh-CN" altLang="en-US"/>
          </a:p>
        </p:txBody>
      </p:sp>
      <p:sp>
        <p:nvSpPr>
          <p:cNvPr id="13" name="矩形 12"/>
          <p:cNvSpPr/>
          <p:nvPr/>
        </p:nvSpPr>
        <p:spPr>
          <a:xfrm>
            <a:off x="2967409" y="3568535"/>
            <a:ext cx="1892623" cy="29287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endParaRPr lang="zh-CN" altLang="en-US"/>
          </a:p>
        </p:txBody>
      </p:sp>
      <p:sp>
        <p:nvSpPr>
          <p:cNvPr id="14" name="矩形 13"/>
          <p:cNvSpPr/>
          <p:nvPr/>
        </p:nvSpPr>
        <p:spPr>
          <a:xfrm>
            <a:off x="5565189" y="3557777"/>
            <a:ext cx="1892623" cy="29287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endParaRPr lang="zh-CN" altLang="en-US"/>
          </a:p>
        </p:txBody>
      </p:sp>
      <p:sp>
        <p:nvSpPr>
          <p:cNvPr id="15" name="矩形 14"/>
          <p:cNvSpPr/>
          <p:nvPr/>
        </p:nvSpPr>
        <p:spPr>
          <a:xfrm>
            <a:off x="2630804" y="5090931"/>
            <a:ext cx="1111616" cy="29287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endParaRPr lang="zh-CN" altLang="en-US"/>
          </a:p>
        </p:txBody>
      </p:sp>
      <p:sp>
        <p:nvSpPr>
          <p:cNvPr id="16" name="矩形 15"/>
          <p:cNvSpPr/>
          <p:nvPr/>
        </p:nvSpPr>
        <p:spPr>
          <a:xfrm>
            <a:off x="2630804" y="5490870"/>
            <a:ext cx="1111616" cy="29287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endParaRPr lang="zh-CN" altLang="en-US"/>
          </a:p>
        </p:txBody>
      </p:sp>
    </p:spTree>
    <p:custDataLst>
      <p:tags r:id="rId7"/>
    </p:custDataLst>
  </p:cSld>
  <p:clrMapOvr>
    <a:masterClrMapping/>
  </p:clrMapOvr>
  <p:transition spd="slow">
    <p:zoom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xit" presetSubtype="4" dur="500" fill="hold" grpId="0" nodeType="clickEffect">
                                  <p:stCondLst>
                                    <p:cond delay="0"/>
                                  </p:stCondLst>
                                  <p:childTnLst>
                                    <p:animEffect transition="out" filter="wipe(down)">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xit" presetSubtype="4" dur="500" fill="hold" grpId="1" nodeType="clickEffect">
                                  <p:stCondLst>
                                    <p:cond delay="0"/>
                                  </p:stCondLst>
                                  <p:childTnLst>
                                    <p:animEffect transition="out" filter="wipe(down)">
                                      <p:cBhvr>
                                        <p:cTn id="11" dur="500"/>
                                        <p:tgtEl>
                                          <p:spTgt spid="8"/>
                                        </p:tgtEl>
                                      </p:cBhvr>
                                    </p:animEffect>
                                    <p:set>
                                      <p:cBhvr>
                                        <p:cTn id="12" dur="1" fill="hold">
                                          <p:stCondLst>
                                            <p:cond delay="499"/>
                                          </p:stCondLst>
                                        </p:cTn>
                                        <p:tgtEl>
                                          <p:spTgt spid="8"/>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nodeType="afterGroup">
                            <p:stCondLst>
                              <p:cond delay="0"/>
                            </p:stCondLst>
                            <p:childTnLst>
                              <p:par>
                                <p:cTn id="15" presetID="22" presetClass="exit" presetSubtype="4" dur="500" fill="hold" grpId="2" nodeType="clickEffect">
                                  <p:stCondLst>
                                    <p:cond delay="0"/>
                                  </p:stCondLst>
                                  <p:childTnLst>
                                    <p:animEffect transition="out" filter="wipe(down)">
                                      <p:cBhvr>
                                        <p:cTn id="16" dur="500"/>
                                        <p:tgtEl>
                                          <p:spTgt spid="9"/>
                                        </p:tgtEl>
                                      </p:cBhvr>
                                    </p:animEffect>
                                    <p:set>
                                      <p:cBhvr>
                                        <p:cTn id="17" dur="1" fill="hold">
                                          <p:stCondLst>
                                            <p:cond delay="499"/>
                                          </p:stCondLst>
                                        </p:cTn>
                                        <p:tgtEl>
                                          <p:spTgt spid="9"/>
                                        </p:tgtEl>
                                        <p:attrNameLst>
                                          <p:attrName>style.visibility</p:attrName>
                                        </p:attrNameLst>
                                      </p:cBhvr>
                                      <p:to>
                                        <p:strVal val="hidden"/>
                                      </p:to>
                                    </p:set>
                                  </p:childTnLst>
                                </p:cTn>
                              </p:par>
                            </p:childTnLst>
                          </p:cTn>
                        </p:par>
                      </p:childTnLst>
                    </p:cTn>
                  </p:par>
                  <p:par>
                    <p:cTn id="18" fill="hold" nodeType="clickPar">
                      <p:stCondLst>
                        <p:cond delay="indefinite"/>
                      </p:stCondLst>
                      <p:childTnLst>
                        <p:par>
                          <p:cTn id="19" fill="hold" nodeType="afterGroup">
                            <p:stCondLst>
                              <p:cond delay="0"/>
                            </p:stCondLst>
                            <p:childTnLst>
                              <p:par>
                                <p:cTn id="20" presetID="22" presetClass="exit" presetSubtype="4" dur="500" fill="hold" grpId="3" nodeType="clickEffect">
                                  <p:stCondLst>
                                    <p:cond delay="0"/>
                                  </p:stCondLst>
                                  <p:childTnLst>
                                    <p:animEffect transition="out" filter="wipe(down)">
                                      <p:cBhvr>
                                        <p:cTn id="21" dur="500"/>
                                        <p:tgtEl>
                                          <p:spTgt spid="10"/>
                                        </p:tgtEl>
                                      </p:cBhvr>
                                    </p:animEffect>
                                    <p:set>
                                      <p:cBhvr>
                                        <p:cTn id="22" dur="1" fill="hold">
                                          <p:stCondLst>
                                            <p:cond delay="499"/>
                                          </p:stCondLst>
                                        </p:cTn>
                                        <p:tgtEl>
                                          <p:spTgt spid="10"/>
                                        </p:tgtEl>
                                        <p:attrNameLst>
                                          <p:attrName>style.visibility</p:attrName>
                                        </p:attrNameLst>
                                      </p:cBhvr>
                                      <p:to>
                                        <p:strVal val="hidden"/>
                                      </p:to>
                                    </p:set>
                                  </p:childTnLst>
                                </p:cTn>
                              </p:par>
                            </p:childTnLst>
                          </p:cTn>
                        </p:par>
                      </p:childTnLst>
                    </p:cTn>
                  </p:par>
                  <p:par>
                    <p:cTn id="23" fill="hold" nodeType="clickPar">
                      <p:stCondLst>
                        <p:cond delay="indefinite"/>
                      </p:stCondLst>
                      <p:childTnLst>
                        <p:par>
                          <p:cTn id="24" fill="hold" nodeType="afterGroup">
                            <p:stCondLst>
                              <p:cond delay="0"/>
                            </p:stCondLst>
                            <p:childTnLst>
                              <p:par>
                                <p:cTn id="25" presetID="22" presetClass="exit" presetSubtype="4" dur="500" fill="hold" grpId="4" nodeType="clickEffect">
                                  <p:stCondLst>
                                    <p:cond delay="0"/>
                                  </p:stCondLst>
                                  <p:childTnLst>
                                    <p:animEffect transition="out" filter="wipe(down)">
                                      <p:cBhvr>
                                        <p:cTn id="26" dur="500"/>
                                        <p:tgtEl>
                                          <p:spTgt spid="11"/>
                                        </p:tgtEl>
                                      </p:cBhvr>
                                    </p:animEffect>
                                    <p:set>
                                      <p:cBhvr>
                                        <p:cTn id="27" dur="1" fill="hold">
                                          <p:stCondLst>
                                            <p:cond delay="499"/>
                                          </p:stCondLst>
                                        </p:cTn>
                                        <p:tgtEl>
                                          <p:spTgt spid="11"/>
                                        </p:tgtEl>
                                        <p:attrNameLst>
                                          <p:attrName>style.visibility</p:attrName>
                                        </p:attrNameLst>
                                      </p:cBhvr>
                                      <p:to>
                                        <p:strVal val="hidden"/>
                                      </p:to>
                                    </p:set>
                                  </p:childTnLst>
                                </p:cTn>
                              </p:par>
                            </p:childTnLst>
                          </p:cTn>
                        </p:par>
                      </p:childTnLst>
                    </p:cTn>
                  </p:par>
                  <p:par>
                    <p:cTn id="28" fill="hold" nodeType="clickPar">
                      <p:stCondLst>
                        <p:cond delay="indefinite"/>
                      </p:stCondLst>
                      <p:childTnLst>
                        <p:par>
                          <p:cTn id="29" fill="hold" nodeType="afterGroup">
                            <p:stCondLst>
                              <p:cond delay="0"/>
                            </p:stCondLst>
                            <p:childTnLst>
                              <p:par>
                                <p:cTn id="30" presetID="22" presetClass="exit" presetSubtype="4" dur="500" fill="hold" grpId="5" nodeType="clickEffect">
                                  <p:stCondLst>
                                    <p:cond delay="0"/>
                                  </p:stCondLst>
                                  <p:childTnLst>
                                    <p:animEffect transition="out" filter="wipe(down)">
                                      <p:cBhvr>
                                        <p:cTn id="31" dur="500"/>
                                        <p:tgtEl>
                                          <p:spTgt spid="12"/>
                                        </p:tgtEl>
                                      </p:cBhvr>
                                    </p:animEffect>
                                    <p:set>
                                      <p:cBhvr>
                                        <p:cTn id="32" dur="1" fill="hold">
                                          <p:stCondLst>
                                            <p:cond delay="499"/>
                                          </p:stCondLst>
                                        </p:cTn>
                                        <p:tgtEl>
                                          <p:spTgt spid="12"/>
                                        </p:tgtEl>
                                        <p:attrNameLst>
                                          <p:attrName>style.visibility</p:attrName>
                                        </p:attrNameLst>
                                      </p:cBhvr>
                                      <p:to>
                                        <p:strVal val="hidden"/>
                                      </p:to>
                                    </p:set>
                                  </p:childTnLst>
                                </p:cTn>
                              </p:par>
                            </p:childTnLst>
                          </p:cTn>
                        </p:par>
                      </p:childTnLst>
                    </p:cTn>
                  </p:par>
                  <p:par>
                    <p:cTn id="33" fill="hold" nodeType="clickPar">
                      <p:stCondLst>
                        <p:cond delay="indefinite"/>
                      </p:stCondLst>
                      <p:childTnLst>
                        <p:par>
                          <p:cTn id="34" fill="hold" nodeType="afterGroup">
                            <p:stCondLst>
                              <p:cond delay="0"/>
                            </p:stCondLst>
                            <p:childTnLst>
                              <p:par>
                                <p:cTn id="35" presetID="22" presetClass="exit" presetSubtype="4" dur="500" fill="hold" grpId="6" nodeType="clickEffect">
                                  <p:stCondLst>
                                    <p:cond delay="0"/>
                                  </p:stCondLst>
                                  <p:childTnLst>
                                    <p:animEffect transition="out" filter="wipe(down)">
                                      <p:cBhvr>
                                        <p:cTn id="36" dur="500"/>
                                        <p:tgtEl>
                                          <p:spTgt spid="13"/>
                                        </p:tgtEl>
                                      </p:cBhvr>
                                    </p:animEffect>
                                    <p:set>
                                      <p:cBhvr>
                                        <p:cTn id="37" dur="1" fill="hold">
                                          <p:stCondLst>
                                            <p:cond delay="499"/>
                                          </p:stCondLst>
                                        </p:cTn>
                                        <p:tgtEl>
                                          <p:spTgt spid="13"/>
                                        </p:tgtEl>
                                        <p:attrNameLst>
                                          <p:attrName>style.visibility</p:attrName>
                                        </p:attrNameLst>
                                      </p:cBhvr>
                                      <p:to>
                                        <p:strVal val="hidden"/>
                                      </p:to>
                                    </p:set>
                                  </p:childTnLst>
                                </p:cTn>
                              </p:par>
                            </p:childTnLst>
                          </p:cTn>
                        </p:par>
                      </p:childTnLst>
                    </p:cTn>
                  </p:par>
                  <p:par>
                    <p:cTn id="38" fill="hold" nodeType="clickPar">
                      <p:stCondLst>
                        <p:cond delay="indefinite"/>
                      </p:stCondLst>
                      <p:childTnLst>
                        <p:par>
                          <p:cTn id="39" fill="hold" nodeType="afterGroup">
                            <p:stCondLst>
                              <p:cond delay="0"/>
                            </p:stCondLst>
                            <p:childTnLst>
                              <p:par>
                                <p:cTn id="40" presetID="22" presetClass="exit" presetSubtype="4" dur="500" fill="hold" grpId="7" nodeType="clickEffect">
                                  <p:stCondLst>
                                    <p:cond delay="0"/>
                                  </p:stCondLst>
                                  <p:childTnLst>
                                    <p:animEffect transition="out" filter="wipe(down)">
                                      <p:cBhvr>
                                        <p:cTn id="41" dur="500"/>
                                        <p:tgtEl>
                                          <p:spTgt spid="14"/>
                                        </p:tgtEl>
                                      </p:cBhvr>
                                    </p:animEffect>
                                    <p:set>
                                      <p:cBhvr>
                                        <p:cTn id="42" dur="1" fill="hold">
                                          <p:stCondLst>
                                            <p:cond delay="499"/>
                                          </p:stCondLst>
                                        </p:cTn>
                                        <p:tgtEl>
                                          <p:spTgt spid="14"/>
                                        </p:tgtEl>
                                        <p:attrNameLst>
                                          <p:attrName>style.visibility</p:attrName>
                                        </p:attrNameLst>
                                      </p:cBhvr>
                                      <p:to>
                                        <p:strVal val="hidden"/>
                                      </p:to>
                                    </p:set>
                                  </p:childTnLst>
                                </p:cTn>
                              </p:par>
                            </p:childTnLst>
                          </p:cTn>
                        </p:par>
                      </p:childTnLst>
                    </p:cTn>
                  </p:par>
                  <p:par>
                    <p:cTn id="43" fill="hold" nodeType="clickPar">
                      <p:stCondLst>
                        <p:cond delay="indefinite"/>
                      </p:stCondLst>
                      <p:childTnLst>
                        <p:par>
                          <p:cTn id="44" fill="hold" nodeType="afterGroup">
                            <p:stCondLst>
                              <p:cond delay="0"/>
                            </p:stCondLst>
                            <p:childTnLst>
                              <p:par>
                                <p:cTn id="45" presetID="22" presetClass="exit" presetSubtype="4" dur="500" fill="hold" grpId="8" nodeType="clickEffect">
                                  <p:stCondLst>
                                    <p:cond delay="0"/>
                                  </p:stCondLst>
                                  <p:childTnLst>
                                    <p:animEffect transition="out" filter="wipe(down)">
                                      <p:cBhvr>
                                        <p:cTn id="46" dur="500"/>
                                        <p:tgtEl>
                                          <p:spTgt spid="15"/>
                                        </p:tgtEl>
                                      </p:cBhvr>
                                    </p:animEffect>
                                    <p:set>
                                      <p:cBhvr>
                                        <p:cTn id="47" dur="1" fill="hold">
                                          <p:stCondLst>
                                            <p:cond delay="499"/>
                                          </p:stCondLst>
                                        </p:cTn>
                                        <p:tgtEl>
                                          <p:spTgt spid="15"/>
                                        </p:tgtEl>
                                        <p:attrNameLst>
                                          <p:attrName>style.visibility</p:attrName>
                                        </p:attrNameLst>
                                      </p:cBhvr>
                                      <p:to>
                                        <p:strVal val="hidden"/>
                                      </p:to>
                                    </p:set>
                                  </p:childTnLst>
                                </p:cTn>
                              </p:par>
                            </p:childTnLst>
                          </p:cTn>
                        </p:par>
                      </p:childTnLst>
                    </p:cTn>
                  </p:par>
                  <p:par>
                    <p:cTn id="48" fill="hold" nodeType="clickPar">
                      <p:stCondLst>
                        <p:cond delay="indefinite"/>
                      </p:stCondLst>
                      <p:childTnLst>
                        <p:par>
                          <p:cTn id="49" fill="hold" nodeType="afterGroup">
                            <p:stCondLst>
                              <p:cond delay="0"/>
                            </p:stCondLst>
                            <p:childTnLst>
                              <p:par>
                                <p:cTn id="50" presetID="22" presetClass="exit" presetSubtype="4" dur="500" fill="hold" grpId="9" nodeType="clickEffect">
                                  <p:stCondLst>
                                    <p:cond delay="0"/>
                                  </p:stCondLst>
                                  <p:childTnLst>
                                    <p:animEffect transition="out" filter="wipe(down)">
                                      <p:cBhvr>
                                        <p:cTn id="51" dur="500"/>
                                        <p:tgtEl>
                                          <p:spTgt spid="16"/>
                                        </p:tgtEl>
                                      </p:cBhvr>
                                    </p:animEffect>
                                    <p:set>
                                      <p:cBhvr>
                                        <p:cTn id="52" dur="1" fill="hold">
                                          <p:stCondLst>
                                            <p:cond delay="499"/>
                                          </p:stCondLst>
                                        </p:cTn>
                                        <p:tgtEl>
                                          <p:spTgt spid="1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1"/>
      <p:bldP spid="9" grpId="2"/>
      <p:bldP spid="10" grpId="3"/>
      <p:bldP spid="11" grpId="4"/>
      <p:bldP spid="12" grpId="5"/>
      <p:bldP spid="13" grpId="6"/>
      <p:bldP spid="14" grpId="7"/>
      <p:bldP spid="15" grpId="8"/>
      <p:bldP spid="16" grpId="9"/>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p:bgPr>
    </p:bg>
    <p:spTree>
      <p:nvGrpSpPr>
        <p:cNvPr id="1" name=""/>
        <p:cNvGrpSpPr/>
        <p:nvPr/>
      </p:nvGrpSpPr>
      <p:grpSpPr>
        <a:xfrm>
          <a:off x="0" y="0"/>
          <a:ext cx="0" cy="0"/>
        </a:xfrm>
      </p:grpSpPr>
      <p:sp>
        <p:nvSpPr>
          <p:cNvPr id="4" name="矩形 3">
            <a:hlinkClick r:id="rId2" action="ppaction://hlinksldjump?num=2"/>
          </p:cNvPr>
          <p:cNvSpPr/>
          <p:nvPr/>
        </p:nvSpPr>
        <p:spPr>
          <a:xfrm>
            <a:off x="395536" y="692696"/>
            <a:ext cx="1008112" cy="288032"/>
          </a:xfrm>
          <a:prstGeom prst="rect">
            <a:avLst/>
          </a:prstGeom>
          <a:solidFill>
            <a:schemeClr val="accent4">
              <a:lumMod val="75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r>
              <a:rPr lang="zh-CN" altLang="en-US" sz="1400">
                <a:solidFill>
                  <a:schemeClr val="accent4">
                    <a:lumMod val="20000"/>
                    <a:lumOff val="80000"/>
                  </a:schemeClr>
                </a:solidFill>
              </a:rPr>
              <a:t>目标导航</a:t>
            </a:r>
          </a:p>
        </p:txBody>
      </p:sp>
      <p:sp>
        <p:nvSpPr>
          <p:cNvPr id="5" name="矩形 4">
            <a:hlinkClick r:id="rId3" action="ppaction://hlinksldjump?num=3"/>
          </p:cNvPr>
          <p:cNvSpPr/>
          <p:nvPr/>
        </p:nvSpPr>
        <p:spPr>
          <a:xfrm>
            <a:off x="1497223" y="692696"/>
            <a:ext cx="1008112" cy="288032"/>
          </a:xfrm>
          <a:prstGeom prst="rect">
            <a:avLst/>
          </a:prstGeom>
          <a:solidFill>
            <a:schemeClr val="accent5">
              <a:lumMod val="75000"/>
            </a:schemeClr>
          </a:solidFill>
          <a:ln>
            <a:solidFill>
              <a:schemeClr val="accent5">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r>
              <a:rPr lang="zh-CN" altLang="en-US" sz="1400" smtClean="0">
                <a:solidFill>
                  <a:schemeClr val="accent5">
                    <a:lumMod val="20000"/>
                    <a:lumOff val="80000"/>
                  </a:schemeClr>
                </a:solidFill>
              </a:rPr>
              <a:t>预习导引</a:t>
            </a:r>
            <a:endParaRPr lang="zh-CN" altLang="en-US" sz="1400">
              <a:solidFill>
                <a:schemeClr val="accent5">
                  <a:lumMod val="20000"/>
                  <a:lumOff val="80000"/>
                </a:schemeClr>
              </a:solidFill>
            </a:endParaRPr>
          </a:p>
        </p:txBody>
      </p:sp>
      <p:sp>
        <p:nvSpPr>
          <p:cNvPr id="2" name="矩形 1"/>
          <p:cNvSpPr>
            <a:spLocks noChangeAspect="1"/>
          </p:cNvSpPr>
          <p:nvPr/>
        </p:nvSpPr>
        <p:spPr>
          <a:xfrm>
            <a:off x="508000" y="2716732"/>
            <a:ext cx="8128000" cy="1678536"/>
          </a:xfrm>
          <a:prstGeom prst="rect">
            <a:avLst/>
          </a:prstGeom>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indent="254000">
              <a:lnSpc>
                <a:spcPct val="120000"/>
              </a:lnSpc>
              <a:spcAft>
                <a:spcPct val="0"/>
              </a:spcAft>
              <a:tabLst>
                <a:tab pos="1029335"/>
                <a:tab pos="1850390"/>
                <a:tab pos="2538095"/>
                <a:tab pos="3221990"/>
              </a:tabLst>
            </a:pPr>
            <a:r>
              <a:rPr lang="zh-CN" altLang="zh-CN" sz="2200" b="1">
                <a:solidFill>
                  <a:srgbClr val="000000"/>
                </a:solidFill>
                <a:latin typeface="Times New Roman" pitchFamily="18" charset="0"/>
                <a:ea typeface="宋体" pitchFamily="2" charset="-122"/>
                <a:cs typeface="Times New Roman" panose="02020603050405020304" pitchFamily="18" charset="0"/>
              </a:rPr>
              <a:t>预习交流</a:t>
            </a:r>
            <a:endParaRPr lang="zh-CN" altLang="zh-CN" sz="2200">
              <a:solidFill>
                <a:srgbClr val="000000"/>
              </a:solidFill>
              <a:latin typeface="NEU-BZ-S92" charset="-12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zh-CN" altLang="zh-CN" sz="2200">
                <a:solidFill>
                  <a:srgbClr val="000000"/>
                </a:solidFill>
                <a:latin typeface="Times New Roman" pitchFamily="18" charset="0"/>
                <a:ea typeface="仿宋" pitchFamily="49" charset="-122"/>
                <a:cs typeface="Times New Roman" panose="02020603050405020304" pitchFamily="18" charset="0"/>
              </a:rPr>
              <a:t>干电池是我们生活中常用的电池</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仿宋" pitchFamily="49" charset="-122"/>
                <a:cs typeface="Times New Roman" panose="02020603050405020304" pitchFamily="18" charset="0"/>
              </a:rPr>
              <a:t>你知道它的正、负极分别是什么吗</a:t>
            </a:r>
            <a:r>
              <a:rPr lang="en-US" altLang="zh-CN" sz="2200">
                <a:solidFill>
                  <a:srgbClr val="000000"/>
                </a:solidFill>
                <a:latin typeface="Times New Roman" pitchFamily="18" charset="0"/>
                <a:ea typeface="宋体" pitchFamily="2" charset="-122"/>
                <a:cs typeface="Times New Roman" panose="02020603050405020304" pitchFamily="18" charset="0"/>
              </a:rPr>
              <a:t>?</a:t>
            </a:r>
            <a:endParaRPr lang="zh-CN" altLang="zh-CN" sz="2200">
              <a:solidFill>
                <a:srgbClr val="000000"/>
              </a:solidFill>
              <a:latin typeface="NEU-BZ-S92" charset="-12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itchFamily="2" charset="-122"/>
                <a:cs typeface="Times New Roman" panose="02020603050405020304" pitchFamily="18" charset="0"/>
              </a:rPr>
              <a:t>答案</a:t>
            </a:r>
            <a:r>
              <a:rPr lang="en-US" altLang="zh-CN" sz="2200">
                <a:solidFill>
                  <a:srgbClr val="FF0000"/>
                </a:solidFill>
                <a:latin typeface="Arial" pitchFamily="34" charset="0"/>
                <a:ea typeface="黑体" pitchFamily="2" charset="-122"/>
                <a:cs typeface="Times New Roman" panose="02020603050405020304" pitchFamily="18" charset="0"/>
              </a:rPr>
              <a:t>:</a:t>
            </a:r>
            <a:r>
              <a:rPr lang="zh-CN" altLang="zh-CN" sz="2200">
                <a:solidFill>
                  <a:srgbClr val="000000"/>
                </a:solidFill>
                <a:latin typeface="Times New Roman" pitchFamily="18" charset="0"/>
                <a:ea typeface="宋体" pitchFamily="2" charset="-122"/>
                <a:cs typeface="Times New Roman" panose="02020603050405020304" pitchFamily="18" charset="0"/>
              </a:rPr>
              <a:t>正极为碳棒</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宋体" pitchFamily="2" charset="-122"/>
                <a:cs typeface="Times New Roman" panose="02020603050405020304" pitchFamily="18" charset="0"/>
              </a:rPr>
              <a:t>石墨</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宋体" pitchFamily="2" charset="-122"/>
                <a:cs typeface="Times New Roman" panose="02020603050405020304" pitchFamily="18" charset="0"/>
              </a:rPr>
              <a:t>负极为锌筒。</a:t>
            </a:r>
            <a:endParaRPr lang="zh-CN" altLang="zh-CN" sz="2200">
              <a:solidFill>
                <a:srgbClr val="000000"/>
              </a:solidFill>
              <a:effectLst/>
              <a:latin typeface="NEU-BZ-S92" charset="-122"/>
              <a:ea typeface="方正书宋_GBK" panose="03000509000000000000" pitchFamily="65" charset="-122"/>
              <a:cs typeface="Times New Roman" panose="02020603050405020304" pitchFamily="18" charset="0"/>
            </a:endParaRPr>
          </a:p>
        </p:txBody>
      </p:sp>
    </p:spTree>
    <p:custDataLst>
      <p:tags r:id="rId5"/>
    </p:custDataLst>
  </p:cSld>
  <p:clrMapOvr>
    <a:masterClrMapping/>
  </p:clrMapOvr>
  <p:transition spd="slow">
    <p:zoom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wipe(down)">
                                      <p:cBhvr>
                                        <p:cTn id="7"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6"/>
          <a:stretch>
            <a:fillRect/>
          </a:stretch>
        </a:blipFill>
      </p:bgPr>
    </p:bg>
    <p:spTree>
      <p:nvGrpSpPr>
        <p:cNvPr id="1" name=""/>
        <p:cNvGrpSpPr/>
        <p:nvPr/>
      </p:nvGrpSpPr>
      <p:grpSpPr>
        <a:xfrm>
          <a:off x="0" y="0"/>
          <a:ext cx="0" cy="0"/>
        </a:xfrm>
      </p:grpSpPr>
      <p:sp>
        <p:nvSpPr>
          <p:cNvPr id="4" name="矩形 3">
            <a:hlinkClick r:id="rId2" action="ppaction://hlinksldjump?num=2"/>
          </p:cNvPr>
          <p:cNvSpPr/>
          <p:nvPr/>
        </p:nvSpPr>
        <p:spPr>
          <a:xfrm>
            <a:off x="395536" y="692696"/>
            <a:ext cx="1008112" cy="288032"/>
          </a:xfrm>
          <a:prstGeom prst="rect">
            <a:avLst/>
          </a:prstGeom>
          <a:solidFill>
            <a:schemeClr val="accent4">
              <a:lumMod val="75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r>
              <a:rPr lang="zh-CN" altLang="en-US" sz="1400">
                <a:solidFill>
                  <a:schemeClr val="accent4">
                    <a:lumMod val="20000"/>
                    <a:lumOff val="80000"/>
                  </a:schemeClr>
                </a:solidFill>
              </a:rPr>
              <a:t>目标导航</a:t>
            </a:r>
          </a:p>
        </p:txBody>
      </p:sp>
      <p:sp>
        <p:nvSpPr>
          <p:cNvPr id="5" name="矩形 4">
            <a:hlinkClick r:id="rId3" action="ppaction://hlinksldjump?num=3"/>
          </p:cNvPr>
          <p:cNvSpPr/>
          <p:nvPr/>
        </p:nvSpPr>
        <p:spPr>
          <a:xfrm>
            <a:off x="1497223" y="692696"/>
            <a:ext cx="1008112" cy="288032"/>
          </a:xfrm>
          <a:prstGeom prst="rect">
            <a:avLst/>
          </a:prstGeom>
          <a:solidFill>
            <a:schemeClr val="accent5">
              <a:lumMod val="75000"/>
            </a:schemeClr>
          </a:solidFill>
          <a:ln>
            <a:solidFill>
              <a:schemeClr val="accent5">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r>
              <a:rPr lang="zh-CN" altLang="en-US" sz="1400" smtClean="0">
                <a:solidFill>
                  <a:schemeClr val="accent5">
                    <a:lumMod val="20000"/>
                    <a:lumOff val="80000"/>
                  </a:schemeClr>
                </a:solidFill>
              </a:rPr>
              <a:t>预习导引</a:t>
            </a:r>
            <a:endParaRPr lang="zh-CN" altLang="en-US" sz="1400">
              <a:solidFill>
                <a:schemeClr val="accent5">
                  <a:lumMod val="20000"/>
                  <a:lumOff val="80000"/>
                </a:schemeClr>
              </a:solidFill>
            </a:endParaRPr>
          </a:p>
        </p:txBody>
      </p:sp>
      <p:sp>
        <p:nvSpPr>
          <p:cNvPr id="2" name="矩形 1"/>
          <p:cNvSpPr>
            <a:spLocks noChangeAspect="1"/>
          </p:cNvSpPr>
          <p:nvPr/>
        </p:nvSpPr>
        <p:spPr>
          <a:xfrm>
            <a:off x="508000" y="1916832"/>
            <a:ext cx="8128000" cy="2936188"/>
          </a:xfrm>
          <a:prstGeom prst="rect">
            <a:avLst/>
          </a:prstGeom>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indent="267970">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ea typeface="宋体" pitchFamily="2" charset="-122"/>
                <a:cs typeface="Times New Roman" panose="02020603050405020304" pitchFamily="18" charset="0"/>
              </a:rPr>
              <a:t>2</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Arial" pitchFamily="34" charset="0"/>
                <a:ea typeface="黑体" pitchFamily="2" charset="-122"/>
                <a:cs typeface="Times New Roman" panose="02020603050405020304" pitchFamily="18" charset="0"/>
              </a:rPr>
              <a:t>化学能与其他形式的能之间的</a:t>
            </a:r>
            <a:r>
              <a:rPr lang="zh-CN" altLang="zh-CN" sz="2200" smtClean="0">
                <a:solidFill>
                  <a:srgbClr val="000000"/>
                </a:solidFill>
                <a:latin typeface="Arial" pitchFamily="34" charset="0"/>
                <a:ea typeface="黑体" pitchFamily="2" charset="-122"/>
                <a:cs typeface="Times New Roman" panose="02020603050405020304" pitchFamily="18" charset="0"/>
              </a:rPr>
              <a:t>转化</a:t>
            </a:r>
            <a:endParaRPr lang="en-US" altLang="zh-CN" sz="2200" smtClean="0">
              <a:solidFill>
                <a:srgbClr val="000000"/>
              </a:solidFill>
              <a:latin typeface="Arial" pitchFamily="34" charset="0"/>
              <a:ea typeface="黑体" pitchFamily="2" charset="-122"/>
              <a:cs typeface="Times New Roman" panose="02020603050405020304" pitchFamily="18" charset="0"/>
            </a:endParaRPr>
          </a:p>
          <a:p>
            <a:pPr indent="267970">
              <a:lnSpc>
                <a:spcPct val="120000"/>
              </a:lnSpc>
              <a:spcAft>
                <a:spcPct val="0"/>
              </a:spcAft>
              <a:tabLst>
                <a:tab pos="1029335"/>
                <a:tab pos="1850390"/>
                <a:tab pos="2538095"/>
                <a:tab pos="3221990"/>
              </a:tabLst>
            </a:pPr>
            <a:endParaRPr lang="en-US" altLang="zh-CN" sz="2200">
              <a:solidFill>
                <a:srgbClr val="000000"/>
              </a:solidFill>
              <a:latin typeface="Arial" pitchFamily="34" charset="0"/>
              <a:ea typeface="黑体" pitchFamily="2" charset="-122"/>
              <a:cs typeface="Times New Roman" panose="02020603050405020304" pitchFamily="18" charset="0"/>
            </a:endParaRPr>
          </a:p>
          <a:p>
            <a:pPr indent="267970">
              <a:lnSpc>
                <a:spcPct val="120000"/>
              </a:lnSpc>
              <a:spcAft>
                <a:spcPct val="0"/>
              </a:spcAft>
              <a:tabLst>
                <a:tab pos="1029335"/>
                <a:tab pos="1850390"/>
                <a:tab pos="2538095"/>
                <a:tab pos="3221990"/>
              </a:tabLst>
            </a:pPr>
            <a:endParaRPr lang="zh-CN" altLang="zh-CN" sz="2200">
              <a:solidFill>
                <a:srgbClr val="000000"/>
              </a:solidFill>
              <a:latin typeface="NEU-BZ-S92" charset="-12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sz="2200">
                <a:solidFill>
                  <a:srgbClr val="000000"/>
                </a:solidFill>
                <a:latin typeface="Times New Roman" pitchFamily="18" charset="0"/>
                <a:ea typeface="宋体" pitchFamily="2" charset="-122"/>
                <a:cs typeface="Times New Roman" panose="02020603050405020304" pitchFamily="18" charset="0"/>
              </a:rPr>
              <a:t>(2)</a:t>
            </a:r>
            <a:r>
              <a:rPr lang="zh-CN" altLang="zh-CN" sz="2200">
                <a:solidFill>
                  <a:srgbClr val="000000"/>
                </a:solidFill>
                <a:latin typeface="Times New Roman" pitchFamily="18" charset="0"/>
                <a:ea typeface="宋体" pitchFamily="2" charset="-122"/>
                <a:cs typeface="Times New Roman" panose="02020603050405020304" pitchFamily="18" charset="0"/>
              </a:rPr>
              <a:t>物质燃烧发光放热是</a:t>
            </a:r>
            <a:r>
              <a:rPr lang="zh-CN" altLang="zh-CN" sz="2200" u="sng">
                <a:solidFill>
                  <a:srgbClr val="FF0000"/>
                </a:solidFill>
                <a:uFill>
                  <a:solidFill>
                    <a:srgbClr val="000000"/>
                  </a:solidFill>
                </a:uFill>
                <a:latin typeface="Times New Roman" pitchFamily="18" charset="0"/>
                <a:ea typeface="宋体" pitchFamily="2" charset="-122"/>
                <a:cs typeface="Times New Roman" panose="02020603050405020304" pitchFamily="18" charset="0"/>
              </a:rPr>
              <a:t>化学能</a:t>
            </a:r>
            <a:r>
              <a:rPr lang="zh-CN" altLang="zh-CN" sz="2200">
                <a:solidFill>
                  <a:srgbClr val="000000"/>
                </a:solidFill>
                <a:latin typeface="Times New Roman" pitchFamily="18" charset="0"/>
                <a:ea typeface="宋体" pitchFamily="2" charset="-122"/>
                <a:cs typeface="Times New Roman" panose="02020603050405020304" pitchFamily="18" charset="0"/>
              </a:rPr>
              <a:t>转化为</a:t>
            </a:r>
            <a:r>
              <a:rPr lang="zh-CN" altLang="zh-CN" sz="2200" u="sng">
                <a:solidFill>
                  <a:srgbClr val="FF0000"/>
                </a:solidFill>
                <a:uFill>
                  <a:solidFill>
                    <a:srgbClr val="000000"/>
                  </a:solidFill>
                </a:uFill>
                <a:latin typeface="Times New Roman" pitchFamily="18" charset="0"/>
                <a:ea typeface="宋体" pitchFamily="2" charset="-122"/>
                <a:cs typeface="Times New Roman" panose="02020603050405020304" pitchFamily="18" charset="0"/>
              </a:rPr>
              <a:t>光能</a:t>
            </a:r>
            <a:r>
              <a:rPr lang="zh-CN" altLang="zh-CN" sz="2200">
                <a:solidFill>
                  <a:srgbClr val="000000"/>
                </a:solidFill>
                <a:latin typeface="Times New Roman" pitchFamily="18" charset="0"/>
                <a:ea typeface="宋体" pitchFamily="2" charset="-122"/>
                <a:cs typeface="Times New Roman" panose="02020603050405020304" pitchFamily="18" charset="0"/>
              </a:rPr>
              <a:t>和</a:t>
            </a:r>
            <a:r>
              <a:rPr lang="zh-CN" altLang="zh-CN" sz="2200" u="sng">
                <a:solidFill>
                  <a:srgbClr val="FF0000"/>
                </a:solidFill>
                <a:uFill>
                  <a:solidFill>
                    <a:srgbClr val="000000"/>
                  </a:solidFill>
                </a:uFill>
                <a:latin typeface="Times New Roman" pitchFamily="18" charset="0"/>
                <a:ea typeface="宋体" pitchFamily="2" charset="-122"/>
                <a:cs typeface="Times New Roman" panose="02020603050405020304" pitchFamily="18" charset="0"/>
              </a:rPr>
              <a:t>热能</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宋体" pitchFamily="2" charset="-122"/>
                <a:cs typeface="Times New Roman" panose="02020603050405020304" pitchFamily="18" charset="0"/>
              </a:rPr>
              <a:t>植物的光合作用是</a:t>
            </a:r>
            <a:r>
              <a:rPr lang="zh-CN" altLang="zh-CN" sz="2200" u="sng">
                <a:solidFill>
                  <a:srgbClr val="FF0000"/>
                </a:solidFill>
                <a:uFill>
                  <a:solidFill>
                    <a:srgbClr val="000000"/>
                  </a:solidFill>
                </a:uFill>
                <a:latin typeface="Times New Roman" pitchFamily="18" charset="0"/>
                <a:ea typeface="宋体" pitchFamily="2" charset="-122"/>
                <a:cs typeface="Times New Roman" panose="02020603050405020304" pitchFamily="18" charset="0"/>
              </a:rPr>
              <a:t>光能</a:t>
            </a:r>
            <a:r>
              <a:rPr lang="zh-CN" altLang="zh-CN" sz="2200">
                <a:solidFill>
                  <a:srgbClr val="000000"/>
                </a:solidFill>
                <a:latin typeface="Times New Roman" pitchFamily="18" charset="0"/>
                <a:ea typeface="宋体" pitchFamily="2" charset="-122"/>
                <a:cs typeface="Times New Roman" panose="02020603050405020304" pitchFamily="18" charset="0"/>
              </a:rPr>
              <a:t>转化为</a:t>
            </a:r>
            <a:r>
              <a:rPr lang="zh-CN" altLang="zh-CN" sz="2200" u="sng">
                <a:solidFill>
                  <a:srgbClr val="FF0000"/>
                </a:solidFill>
                <a:uFill>
                  <a:solidFill>
                    <a:srgbClr val="000000"/>
                  </a:solidFill>
                </a:uFill>
                <a:latin typeface="Times New Roman" pitchFamily="18" charset="0"/>
                <a:ea typeface="宋体" pitchFamily="2" charset="-122"/>
                <a:cs typeface="Times New Roman" panose="02020603050405020304" pitchFamily="18" charset="0"/>
              </a:rPr>
              <a:t>化学能</a:t>
            </a:r>
            <a:r>
              <a:rPr lang="zh-CN" altLang="zh-CN" sz="2200">
                <a:solidFill>
                  <a:srgbClr val="000000"/>
                </a:solidFill>
                <a:latin typeface="Times New Roman" pitchFamily="18" charset="0"/>
                <a:ea typeface="宋体" pitchFamily="2" charset="-122"/>
                <a:cs typeface="Times New Roman" panose="02020603050405020304" pitchFamily="18" charset="0"/>
              </a:rPr>
              <a:t>。</a:t>
            </a:r>
            <a:endParaRPr lang="zh-CN" altLang="zh-CN" sz="2200">
              <a:solidFill>
                <a:srgbClr val="000000"/>
              </a:solidFill>
              <a:latin typeface="NEU-BZ-S92" charset="-12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sz="2200">
                <a:solidFill>
                  <a:srgbClr val="000000"/>
                </a:solidFill>
                <a:latin typeface="Times New Roman" pitchFamily="18" charset="0"/>
                <a:ea typeface="宋体" pitchFamily="2" charset="-122"/>
                <a:cs typeface="Times New Roman" panose="02020603050405020304" pitchFamily="18" charset="0"/>
              </a:rPr>
              <a:t>(3)</a:t>
            </a:r>
            <a:r>
              <a:rPr lang="zh-CN" altLang="zh-CN" sz="2200">
                <a:solidFill>
                  <a:srgbClr val="000000"/>
                </a:solidFill>
                <a:latin typeface="Times New Roman" pitchFamily="18" charset="0"/>
                <a:ea typeface="宋体" pitchFamily="2" charset="-122"/>
                <a:cs typeface="Times New Roman" panose="02020603050405020304" pitchFamily="18" charset="0"/>
              </a:rPr>
              <a:t>人生命活动所需能量是营养物质在体内发生各种化学反应释放出来的。</a:t>
            </a:r>
            <a:endParaRPr lang="zh-CN" altLang="zh-CN" sz="2200">
              <a:solidFill>
                <a:srgbClr val="000000"/>
              </a:solidFill>
              <a:effectLst/>
              <a:latin typeface="NEU-BZ-S92" charset="-122"/>
              <a:ea typeface="方正书宋_GBK" panose="03000509000000000000" pitchFamily="65" charset="-122"/>
              <a:cs typeface="Times New Roman" panose="02020603050405020304" pitchFamily="18" charset="0"/>
            </a:endParaRPr>
          </a:p>
        </p:txBody>
      </p:sp>
      <p:graphicFrame>
        <p:nvGraphicFramePr>
          <p:cNvPr id="3" name="对象 2"/>
          <p:cNvGraphicFramePr>
            <a:graphicFrameLocks noChangeAspect="1"/>
          </p:cNvGraphicFramePr>
          <p:nvPr/>
        </p:nvGraphicFramePr>
        <p:xfrm>
          <a:off x="310916" y="2410869"/>
          <a:ext cx="8128000" cy="747750"/>
        </p:xfrm>
        <a:graphic>
          <a:graphicData uri="http://schemas.openxmlformats.org/presentationml/2006/ole">
            <mc:AlternateContent>
              <mc:Choice xmlns:v="urn:schemas-microsoft-com:vml" Requires="v">
                <p:oleObj spid="_x0000_s1042" name="文档" r:id="rId4" progId="Word.Document.12">
                  <p:embed/>
                </p:oleObj>
              </mc:Choice>
              <mc:Fallback>
                <p:oleObj name="文档" r:id="rId4" progId="Word.Document.12">
                  <p:embed/>
                  <p:pic>
                    <p:nvPicPr>
                      <p:cNvPr id="0" name="OLE substitute image"/>
                      <p:cNvPicPr/>
                      <p:nvPr/>
                    </p:nvPicPr>
                    <p:blipFill>
                      <a:blip r:embed="rId5"/>
                      <a:stretch>
                        <a:fillRect/>
                      </a:stretch>
                    </p:blipFill>
                    <p:spPr>
                      <a:xfrm>
                        <a:off x="310916" y="2410869"/>
                        <a:ext cx="8128000" cy="747750"/>
                      </a:xfrm>
                      <a:prstGeom prst="rect">
                        <a:avLst/>
                      </a:prstGeom>
                      <a:noFill/>
                    </p:spPr>
                  </p:pic>
                </p:oleObj>
              </mc:Fallback>
            </mc:AlternateContent>
          </a:graphicData>
        </a:graphic>
      </p:graphicFrame>
      <p:sp>
        <p:nvSpPr>
          <p:cNvPr id="6" name="矩形 5"/>
          <p:cNvSpPr/>
          <p:nvPr/>
        </p:nvSpPr>
        <p:spPr>
          <a:xfrm>
            <a:off x="1810883" y="2310052"/>
            <a:ext cx="309548" cy="33761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endParaRPr lang="zh-CN" altLang="en-US"/>
          </a:p>
        </p:txBody>
      </p:sp>
      <p:sp>
        <p:nvSpPr>
          <p:cNvPr id="7" name="矩形 6"/>
          <p:cNvSpPr/>
          <p:nvPr/>
        </p:nvSpPr>
        <p:spPr>
          <a:xfrm>
            <a:off x="3830404" y="2310052"/>
            <a:ext cx="792088" cy="33761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endParaRPr lang="zh-CN" altLang="en-US"/>
          </a:p>
        </p:txBody>
      </p:sp>
      <p:sp>
        <p:nvSpPr>
          <p:cNvPr id="8" name="矩形 7"/>
          <p:cNvSpPr/>
          <p:nvPr/>
        </p:nvSpPr>
        <p:spPr>
          <a:xfrm>
            <a:off x="3704116" y="3141874"/>
            <a:ext cx="818983" cy="33761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endParaRPr lang="zh-CN" altLang="en-US"/>
          </a:p>
        </p:txBody>
      </p:sp>
      <p:sp>
        <p:nvSpPr>
          <p:cNvPr id="9" name="矩形 8"/>
          <p:cNvSpPr/>
          <p:nvPr/>
        </p:nvSpPr>
        <p:spPr>
          <a:xfrm>
            <a:off x="5387782" y="3141874"/>
            <a:ext cx="536136" cy="33761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endParaRPr lang="zh-CN" altLang="en-US"/>
          </a:p>
        </p:txBody>
      </p:sp>
      <p:sp>
        <p:nvSpPr>
          <p:cNvPr id="10" name="矩形 9"/>
          <p:cNvSpPr/>
          <p:nvPr/>
        </p:nvSpPr>
        <p:spPr>
          <a:xfrm>
            <a:off x="6235838" y="3141874"/>
            <a:ext cx="536136" cy="33761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endParaRPr lang="zh-CN" altLang="en-US"/>
          </a:p>
        </p:txBody>
      </p:sp>
      <p:sp>
        <p:nvSpPr>
          <p:cNvPr id="11" name="矩形 10"/>
          <p:cNvSpPr/>
          <p:nvPr/>
        </p:nvSpPr>
        <p:spPr>
          <a:xfrm>
            <a:off x="1155544" y="3544946"/>
            <a:ext cx="536136" cy="33761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endParaRPr lang="zh-CN" altLang="en-US"/>
          </a:p>
        </p:txBody>
      </p:sp>
      <p:sp>
        <p:nvSpPr>
          <p:cNvPr id="12" name="矩形 11"/>
          <p:cNvSpPr/>
          <p:nvPr/>
        </p:nvSpPr>
        <p:spPr>
          <a:xfrm>
            <a:off x="2555776" y="3544946"/>
            <a:ext cx="818983" cy="33761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endParaRPr lang="zh-CN" altLang="en-US"/>
          </a:p>
        </p:txBody>
      </p:sp>
    </p:spTree>
    <p:custDataLst>
      <p:tags r:id="rId7"/>
    </p:custDataLst>
  </p:cSld>
  <p:clrMapOvr>
    <a:masterClrMapping/>
  </p:clrMapOvr>
  <p:transition spd="slow">
    <p:zoom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xit" presetSubtype="4" dur="500" fill="hold" grpId="0" nodeType="clickEffect">
                                  <p:stCondLst>
                                    <p:cond delay="0"/>
                                  </p:stCondLst>
                                  <p:childTnLst>
                                    <p:animEffect transition="out" filter="wipe(down)">
                                      <p:cBhvr>
                                        <p:cTn id="6" dur="500"/>
                                        <p:tgtEl>
                                          <p:spTgt spid="6"/>
                                        </p:tgtEl>
                                      </p:cBhvr>
                                    </p:animEffect>
                                    <p:set>
                                      <p:cBhvr>
                                        <p:cTn id="7" dur="1" fill="hold">
                                          <p:stCondLst>
                                            <p:cond delay="499"/>
                                          </p:stCondLst>
                                        </p:cTn>
                                        <p:tgtEl>
                                          <p:spTgt spid="6"/>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xit" presetSubtype="4" dur="500" fill="hold" grpId="1" nodeType="clickEffect">
                                  <p:stCondLst>
                                    <p:cond delay="0"/>
                                  </p:stCondLst>
                                  <p:childTnLst>
                                    <p:animEffect transition="out" filter="wipe(down)">
                                      <p:cBhvr>
                                        <p:cTn id="11" dur="500"/>
                                        <p:tgtEl>
                                          <p:spTgt spid="7"/>
                                        </p:tgtEl>
                                      </p:cBhvr>
                                    </p:animEffect>
                                    <p:set>
                                      <p:cBhvr>
                                        <p:cTn id="12" dur="1" fill="hold">
                                          <p:stCondLst>
                                            <p:cond delay="499"/>
                                          </p:stCondLst>
                                        </p:cTn>
                                        <p:tgtEl>
                                          <p:spTgt spid="7"/>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nodeType="afterGroup">
                            <p:stCondLst>
                              <p:cond delay="0"/>
                            </p:stCondLst>
                            <p:childTnLst>
                              <p:par>
                                <p:cTn id="15" presetID="22" presetClass="exit" presetSubtype="4" dur="500" fill="hold" grpId="2" nodeType="clickEffect">
                                  <p:stCondLst>
                                    <p:cond delay="0"/>
                                  </p:stCondLst>
                                  <p:childTnLst>
                                    <p:animEffect transition="out" filter="wipe(down)">
                                      <p:cBhvr>
                                        <p:cTn id="16" dur="500"/>
                                        <p:tgtEl>
                                          <p:spTgt spid="8"/>
                                        </p:tgtEl>
                                      </p:cBhvr>
                                    </p:animEffect>
                                    <p:set>
                                      <p:cBhvr>
                                        <p:cTn id="17" dur="1" fill="hold">
                                          <p:stCondLst>
                                            <p:cond delay="499"/>
                                          </p:stCondLst>
                                        </p:cTn>
                                        <p:tgtEl>
                                          <p:spTgt spid="8"/>
                                        </p:tgtEl>
                                        <p:attrNameLst>
                                          <p:attrName>style.visibility</p:attrName>
                                        </p:attrNameLst>
                                      </p:cBhvr>
                                      <p:to>
                                        <p:strVal val="hidden"/>
                                      </p:to>
                                    </p:set>
                                  </p:childTnLst>
                                </p:cTn>
                              </p:par>
                            </p:childTnLst>
                          </p:cTn>
                        </p:par>
                      </p:childTnLst>
                    </p:cTn>
                  </p:par>
                  <p:par>
                    <p:cTn id="18" fill="hold" nodeType="clickPar">
                      <p:stCondLst>
                        <p:cond delay="indefinite"/>
                      </p:stCondLst>
                      <p:childTnLst>
                        <p:par>
                          <p:cTn id="19" fill="hold" nodeType="afterGroup">
                            <p:stCondLst>
                              <p:cond delay="0"/>
                            </p:stCondLst>
                            <p:childTnLst>
                              <p:par>
                                <p:cTn id="20" presetID="22" presetClass="exit" presetSubtype="4" dur="500" fill="hold" grpId="3" nodeType="clickEffect">
                                  <p:stCondLst>
                                    <p:cond delay="0"/>
                                  </p:stCondLst>
                                  <p:childTnLst>
                                    <p:animEffect transition="out" filter="wipe(down)">
                                      <p:cBhvr>
                                        <p:cTn id="21" dur="500"/>
                                        <p:tgtEl>
                                          <p:spTgt spid="9"/>
                                        </p:tgtEl>
                                      </p:cBhvr>
                                    </p:animEffect>
                                    <p:set>
                                      <p:cBhvr>
                                        <p:cTn id="22" dur="1" fill="hold">
                                          <p:stCondLst>
                                            <p:cond delay="499"/>
                                          </p:stCondLst>
                                        </p:cTn>
                                        <p:tgtEl>
                                          <p:spTgt spid="9"/>
                                        </p:tgtEl>
                                        <p:attrNameLst>
                                          <p:attrName>style.visibility</p:attrName>
                                        </p:attrNameLst>
                                      </p:cBhvr>
                                      <p:to>
                                        <p:strVal val="hidden"/>
                                      </p:to>
                                    </p:set>
                                  </p:childTnLst>
                                </p:cTn>
                              </p:par>
                            </p:childTnLst>
                          </p:cTn>
                        </p:par>
                      </p:childTnLst>
                    </p:cTn>
                  </p:par>
                  <p:par>
                    <p:cTn id="23" fill="hold" nodeType="clickPar">
                      <p:stCondLst>
                        <p:cond delay="indefinite"/>
                      </p:stCondLst>
                      <p:childTnLst>
                        <p:par>
                          <p:cTn id="24" fill="hold" nodeType="afterGroup">
                            <p:stCondLst>
                              <p:cond delay="0"/>
                            </p:stCondLst>
                            <p:childTnLst>
                              <p:par>
                                <p:cTn id="25" presetID="22" presetClass="exit" presetSubtype="4" dur="500" fill="hold" grpId="4" nodeType="clickEffect">
                                  <p:stCondLst>
                                    <p:cond delay="0"/>
                                  </p:stCondLst>
                                  <p:childTnLst>
                                    <p:animEffect transition="out" filter="wipe(down)">
                                      <p:cBhvr>
                                        <p:cTn id="26" dur="500"/>
                                        <p:tgtEl>
                                          <p:spTgt spid="10"/>
                                        </p:tgtEl>
                                      </p:cBhvr>
                                    </p:animEffect>
                                    <p:set>
                                      <p:cBhvr>
                                        <p:cTn id="27" dur="1" fill="hold">
                                          <p:stCondLst>
                                            <p:cond delay="499"/>
                                          </p:stCondLst>
                                        </p:cTn>
                                        <p:tgtEl>
                                          <p:spTgt spid="10"/>
                                        </p:tgtEl>
                                        <p:attrNameLst>
                                          <p:attrName>style.visibility</p:attrName>
                                        </p:attrNameLst>
                                      </p:cBhvr>
                                      <p:to>
                                        <p:strVal val="hidden"/>
                                      </p:to>
                                    </p:set>
                                  </p:childTnLst>
                                </p:cTn>
                              </p:par>
                            </p:childTnLst>
                          </p:cTn>
                        </p:par>
                      </p:childTnLst>
                    </p:cTn>
                  </p:par>
                  <p:par>
                    <p:cTn id="28" fill="hold" nodeType="clickPar">
                      <p:stCondLst>
                        <p:cond delay="indefinite"/>
                      </p:stCondLst>
                      <p:childTnLst>
                        <p:par>
                          <p:cTn id="29" fill="hold" nodeType="afterGroup">
                            <p:stCondLst>
                              <p:cond delay="0"/>
                            </p:stCondLst>
                            <p:childTnLst>
                              <p:par>
                                <p:cTn id="30" presetID="22" presetClass="exit" presetSubtype="4" dur="500" fill="hold" grpId="5" nodeType="clickEffect">
                                  <p:stCondLst>
                                    <p:cond delay="0"/>
                                  </p:stCondLst>
                                  <p:childTnLst>
                                    <p:animEffect transition="out" filter="wipe(down)">
                                      <p:cBhvr>
                                        <p:cTn id="31" dur="500"/>
                                        <p:tgtEl>
                                          <p:spTgt spid="11"/>
                                        </p:tgtEl>
                                      </p:cBhvr>
                                    </p:animEffect>
                                    <p:set>
                                      <p:cBhvr>
                                        <p:cTn id="32" dur="1" fill="hold">
                                          <p:stCondLst>
                                            <p:cond delay="499"/>
                                          </p:stCondLst>
                                        </p:cTn>
                                        <p:tgtEl>
                                          <p:spTgt spid="11"/>
                                        </p:tgtEl>
                                        <p:attrNameLst>
                                          <p:attrName>style.visibility</p:attrName>
                                        </p:attrNameLst>
                                      </p:cBhvr>
                                      <p:to>
                                        <p:strVal val="hidden"/>
                                      </p:to>
                                    </p:set>
                                  </p:childTnLst>
                                </p:cTn>
                              </p:par>
                            </p:childTnLst>
                          </p:cTn>
                        </p:par>
                      </p:childTnLst>
                    </p:cTn>
                  </p:par>
                  <p:par>
                    <p:cTn id="33" fill="hold" nodeType="clickPar">
                      <p:stCondLst>
                        <p:cond delay="indefinite"/>
                      </p:stCondLst>
                      <p:childTnLst>
                        <p:par>
                          <p:cTn id="34" fill="hold" nodeType="afterGroup">
                            <p:stCondLst>
                              <p:cond delay="0"/>
                            </p:stCondLst>
                            <p:childTnLst>
                              <p:par>
                                <p:cTn id="35" presetID="22" presetClass="exit" presetSubtype="4" dur="500" fill="hold" grpId="6" nodeType="clickEffect">
                                  <p:stCondLst>
                                    <p:cond delay="0"/>
                                  </p:stCondLst>
                                  <p:childTnLst>
                                    <p:animEffect transition="out" filter="wipe(down)">
                                      <p:cBhvr>
                                        <p:cTn id="36" dur="500"/>
                                        <p:tgtEl>
                                          <p:spTgt spid="12"/>
                                        </p:tgtEl>
                                      </p:cBhvr>
                                    </p:animEffect>
                                    <p:set>
                                      <p:cBhvr>
                                        <p:cTn id="37"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1"/>
      <p:bldP spid="8" grpId="2"/>
      <p:bldP spid="9" grpId="3"/>
      <p:bldP spid="10" grpId="4"/>
      <p:bldP spid="11" grpId="5"/>
      <p:bldP spid="12" grpId="6"/>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5"/>
          <a:stretch>
            <a:fillRect/>
          </a:stretch>
        </a:blipFill>
      </p:bgPr>
    </p:bg>
    <p:spTree>
      <p:nvGrpSpPr>
        <p:cNvPr id="1" name=""/>
        <p:cNvGrpSpPr/>
        <p:nvPr/>
      </p:nvGrpSpPr>
      <p:grpSpPr>
        <a:xfrm>
          <a:off x="0" y="0"/>
          <a:ext cx="0" cy="0"/>
        </a:xfrm>
      </p:grpSpPr>
      <p:sp>
        <p:nvSpPr>
          <p:cNvPr id="9" name="矩形 8">
            <a:hlinkClick r:id="rId2" action="ppaction://hlinksldjump?num=8"/>
          </p:cNvPr>
          <p:cNvSpPr/>
          <p:nvPr/>
        </p:nvSpPr>
        <p:spPr>
          <a:xfrm>
            <a:off x="395536" y="692696"/>
            <a:ext cx="1008112" cy="288032"/>
          </a:xfrm>
          <a:prstGeom prst="rect">
            <a:avLst/>
          </a:prstGeom>
          <a:solidFill>
            <a:schemeClr val="accent5">
              <a:lumMod val="75000"/>
            </a:schemeClr>
          </a:solidFill>
          <a:ln>
            <a:solidFill>
              <a:schemeClr val="accent5">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r>
              <a:rPr lang="zh-CN" altLang="en-US" sz="1400" smtClean="0">
                <a:solidFill>
                  <a:schemeClr val="accent5">
                    <a:lumMod val="20000"/>
                    <a:lumOff val="80000"/>
                  </a:schemeClr>
                </a:solidFill>
              </a:rPr>
              <a:t>问题导学</a:t>
            </a:r>
            <a:endParaRPr lang="zh-CN" altLang="en-US" sz="1400">
              <a:solidFill>
                <a:schemeClr val="accent5">
                  <a:lumMod val="20000"/>
                  <a:lumOff val="80000"/>
                </a:schemeClr>
              </a:solidFill>
            </a:endParaRPr>
          </a:p>
        </p:txBody>
      </p:sp>
      <p:sp>
        <p:nvSpPr>
          <p:cNvPr id="10" name="矩形 9"/>
          <p:cNvSpPr/>
          <p:nvPr/>
        </p:nvSpPr>
        <p:spPr>
          <a:xfrm>
            <a:off x="1497223" y="692696"/>
            <a:ext cx="1008112" cy="288032"/>
          </a:xfrm>
          <a:prstGeom prst="rect">
            <a:avLst/>
          </a:prstGeom>
          <a:solidFill>
            <a:schemeClr val="accent4">
              <a:lumMod val="75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r>
              <a:rPr lang="zh-CN" altLang="en-US" sz="1400" smtClean="0">
                <a:solidFill>
                  <a:schemeClr val="accent4">
                    <a:lumMod val="20000"/>
                    <a:lumOff val="80000"/>
                  </a:schemeClr>
                </a:solidFill>
              </a:rPr>
              <a:t>即时</a:t>
            </a:r>
            <a:r>
              <a:rPr lang="zh-CN" altLang="en-US" sz="1400">
                <a:solidFill>
                  <a:schemeClr val="accent4">
                    <a:lumMod val="20000"/>
                    <a:lumOff val="80000"/>
                  </a:schemeClr>
                </a:solidFill>
              </a:rPr>
              <a:t>检测</a:t>
            </a:r>
          </a:p>
        </p:txBody>
      </p:sp>
      <p:sp>
        <p:nvSpPr>
          <p:cNvPr id="11" name="椭圆 10">
            <a:hlinkClick r:id="rId2" action="ppaction://hlinksldjump?num=8"/>
          </p:cNvPr>
          <p:cNvSpPr/>
          <p:nvPr/>
        </p:nvSpPr>
        <p:spPr>
          <a:xfrm>
            <a:off x="2685103" y="692696"/>
            <a:ext cx="288032" cy="288032"/>
          </a:xfrm>
          <a:prstGeom prst="ellipse">
            <a:avLst/>
          </a:prstGeom>
          <a:solidFill>
            <a:schemeClr val="accent5">
              <a:lumMod val="75000"/>
            </a:schemeClr>
          </a:solidFill>
          <a:ln>
            <a:solidFill>
              <a:schemeClr val="accent5">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r>
              <a:rPr lang="zh-CN" altLang="en-US" sz="1400">
                <a:solidFill>
                  <a:schemeClr val="accent5">
                    <a:lumMod val="20000"/>
                    <a:lumOff val="80000"/>
                  </a:schemeClr>
                </a:solidFill>
              </a:rPr>
              <a:t>一</a:t>
            </a:r>
          </a:p>
        </p:txBody>
      </p:sp>
      <p:sp>
        <p:nvSpPr>
          <p:cNvPr id="12" name="椭圆 11"/>
          <p:cNvSpPr/>
          <p:nvPr/>
        </p:nvSpPr>
        <p:spPr>
          <a:xfrm>
            <a:off x="3059832" y="692696"/>
            <a:ext cx="288032" cy="288032"/>
          </a:xfrm>
          <a:prstGeom prst="ellipse">
            <a:avLst/>
          </a:prstGeom>
          <a:solidFill>
            <a:schemeClr val="accent4">
              <a:lumMod val="75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r>
              <a:rPr lang="zh-CN" altLang="en-US" sz="1400" smtClean="0"/>
              <a:t>二</a:t>
            </a:r>
            <a:endParaRPr lang="zh-CN" altLang="en-US" sz="1400"/>
          </a:p>
        </p:txBody>
      </p:sp>
      <p:sp>
        <p:nvSpPr>
          <p:cNvPr id="6" name="矩形 5"/>
          <p:cNvSpPr>
            <a:spLocks noChangeAspect="1"/>
          </p:cNvSpPr>
          <p:nvPr/>
        </p:nvSpPr>
        <p:spPr>
          <a:xfrm>
            <a:off x="508000" y="1340768"/>
            <a:ext cx="8128000" cy="4561249"/>
          </a:xfrm>
          <a:prstGeom prst="rect">
            <a:avLst/>
          </a:prstGeom>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indent="266700">
              <a:lnSpc>
                <a:spcPct val="120000"/>
              </a:lnSpc>
              <a:spcAft>
                <a:spcPct val="0"/>
              </a:spcAft>
              <a:tabLst>
                <a:tab pos="1029335"/>
                <a:tab pos="1850390"/>
                <a:tab pos="2538095"/>
                <a:tab pos="3221990"/>
              </a:tabLst>
            </a:pPr>
            <a:r>
              <a:rPr lang="zh-CN" altLang="zh-CN" sz="2200">
                <a:solidFill>
                  <a:srgbClr val="000000"/>
                </a:solidFill>
                <a:latin typeface="Arial" pitchFamily="34" charset="0"/>
                <a:ea typeface="黑体" pitchFamily="2" charset="-122"/>
                <a:cs typeface="Times New Roman" panose="02020603050405020304" pitchFamily="18" charset="0"/>
              </a:rPr>
              <a:t>一、原电池形成的条件及工作原理</a:t>
            </a:r>
            <a:endParaRPr lang="zh-CN" altLang="zh-CN" sz="2200">
              <a:solidFill>
                <a:srgbClr val="000000"/>
              </a:solidFill>
              <a:latin typeface="NEU-BZ-S92" charset="-12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zh-CN" altLang="zh-CN" sz="2200" b="1">
                <a:solidFill>
                  <a:srgbClr val="000000"/>
                </a:solidFill>
                <a:latin typeface="Times New Roman" pitchFamily="18" charset="0"/>
                <a:ea typeface="宋体" pitchFamily="2" charset="-122"/>
                <a:cs typeface="Times New Roman" panose="02020603050405020304" pitchFamily="18" charset="0"/>
              </a:rPr>
              <a:t>活动与探究</a:t>
            </a:r>
            <a:endParaRPr lang="zh-CN" altLang="zh-CN" sz="2200">
              <a:solidFill>
                <a:srgbClr val="000000"/>
              </a:solidFill>
              <a:latin typeface="NEU-BZ-S92" charset="-12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zh-CN" altLang="zh-CN" sz="2200">
                <a:solidFill>
                  <a:srgbClr val="000000"/>
                </a:solidFill>
                <a:latin typeface="Times New Roman" pitchFamily="18" charset="0"/>
                <a:ea typeface="宋体" pitchFamily="2" charset="-122"/>
                <a:cs typeface="Times New Roman" panose="02020603050405020304" pitchFamily="18" charset="0"/>
              </a:rPr>
              <a:t>探索构成原电池的条件</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宋体" pitchFamily="2" charset="-122"/>
                <a:cs typeface="Times New Roman" panose="02020603050405020304" pitchFamily="18" charset="0"/>
              </a:rPr>
              <a:t>完成下列结论</a:t>
            </a:r>
            <a:r>
              <a:rPr lang="en-US" altLang="zh-CN" sz="2200">
                <a:solidFill>
                  <a:srgbClr val="000000"/>
                </a:solidFill>
                <a:latin typeface="Times New Roman" pitchFamily="18" charset="0"/>
                <a:ea typeface="宋体" pitchFamily="2" charset="-122"/>
                <a:cs typeface="Times New Roman" panose="02020603050405020304" pitchFamily="18" charset="0"/>
              </a:rPr>
              <a:t>:</a:t>
            </a:r>
            <a:endParaRPr lang="zh-CN" altLang="zh-CN" sz="2200">
              <a:solidFill>
                <a:srgbClr val="000000"/>
              </a:solidFill>
              <a:latin typeface="NEU-BZ-S92" charset="-12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zh-CN" altLang="zh-CN" sz="2200">
                <a:solidFill>
                  <a:srgbClr val="000000"/>
                </a:solidFill>
                <a:latin typeface="Times New Roman" pitchFamily="18" charset="0"/>
                <a:ea typeface="宋体" pitchFamily="2" charset="-122"/>
                <a:cs typeface="Times New Roman" panose="02020603050405020304" pitchFamily="18" charset="0"/>
              </a:rPr>
              <a:t>问题一</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宋体" pitchFamily="2" charset="-122"/>
                <a:cs typeface="Times New Roman" panose="02020603050405020304" pitchFamily="18" charset="0"/>
              </a:rPr>
              <a:t>下列图示的装置可以产生电流的是</a:t>
            </a:r>
            <a:r>
              <a:rPr lang="zh-CN" altLang="zh-CN" sz="2200" u="sng">
                <a:solidFill>
                  <a:srgbClr val="FF0000"/>
                </a:solidFill>
                <a:uFill>
                  <a:solidFill>
                    <a:srgbClr val="000000"/>
                  </a:solidFill>
                </a:uFill>
                <a:latin typeface="Times New Roman" pitchFamily="18" charset="0"/>
                <a:ea typeface="宋体" pitchFamily="2" charset="-122"/>
                <a:cs typeface="Times New Roman" panose="02020603050405020304" pitchFamily="18" charset="0"/>
              </a:rPr>
              <a:t>　　　　　</a:t>
            </a:r>
            <a:r>
              <a:rPr lang="zh-CN" altLang="zh-CN" sz="2200" smtClean="0">
                <a:solidFill>
                  <a:srgbClr val="000000"/>
                </a:solidFill>
                <a:latin typeface="Times New Roman" pitchFamily="18" charset="0"/>
                <a:ea typeface="宋体" pitchFamily="2" charset="-122"/>
                <a:cs typeface="Times New Roman" panose="02020603050405020304" pitchFamily="18" charset="0"/>
              </a:rPr>
              <a:t>。</a:t>
            </a:r>
            <a:endParaRPr lang="en-US" altLang="zh-CN" sz="2200" smtClean="0">
              <a:solidFill>
                <a:srgbClr val="000000"/>
              </a:solidFill>
              <a:latin typeface="Times New Roman" pitchFamily="18" charset="0"/>
              <a:ea typeface="宋体" pitchFamily="2" charset="-122"/>
              <a:cs typeface="Times New Roman" panose="02020603050405020304" pitchFamily="18" charset="0"/>
            </a:endParaRPr>
          </a:p>
          <a:p>
            <a:pPr indent="266700">
              <a:lnSpc>
                <a:spcPct val="120000"/>
              </a:lnSpc>
              <a:spcAft>
                <a:spcPct val="0"/>
              </a:spcAft>
              <a:tabLst>
                <a:tab pos="1029335"/>
                <a:tab pos="1850390"/>
                <a:tab pos="2538095"/>
                <a:tab pos="3221990"/>
              </a:tabLst>
            </a:pPr>
            <a:endParaRPr lang="en-US" altLang="zh-CN" sz="2200" smtClean="0">
              <a:solidFill>
                <a:srgbClr val="000000"/>
              </a:solidFill>
              <a:latin typeface="Times New Roman" pitchFamily="18" charset="0"/>
              <a:ea typeface="宋体" pitchFamily="2" charset="-122"/>
              <a:cs typeface="Times New Roman" panose="02020603050405020304" pitchFamily="18" charset="0"/>
            </a:endParaRPr>
          </a:p>
          <a:p>
            <a:pPr indent="266700">
              <a:lnSpc>
                <a:spcPct val="120000"/>
              </a:lnSpc>
              <a:spcAft>
                <a:spcPct val="0"/>
              </a:spcAft>
              <a:tabLst>
                <a:tab pos="1029335"/>
                <a:tab pos="1850390"/>
                <a:tab pos="2538095"/>
                <a:tab pos="3221990"/>
              </a:tabLst>
            </a:pPr>
            <a:endParaRPr lang="en-US" altLang="zh-CN" sz="2200">
              <a:solidFill>
                <a:srgbClr val="000000"/>
              </a:solidFill>
              <a:latin typeface="Times New Roman" pitchFamily="18" charset="0"/>
              <a:ea typeface="宋体" pitchFamily="2" charset="-122"/>
              <a:cs typeface="Times New Roman" panose="02020603050405020304" pitchFamily="18" charset="0"/>
            </a:endParaRPr>
          </a:p>
          <a:p>
            <a:pPr indent="266700">
              <a:lnSpc>
                <a:spcPct val="120000"/>
              </a:lnSpc>
              <a:spcAft>
                <a:spcPct val="0"/>
              </a:spcAft>
              <a:tabLst>
                <a:tab pos="1029335"/>
                <a:tab pos="1850390"/>
                <a:tab pos="2538095"/>
                <a:tab pos="3221990"/>
              </a:tabLst>
            </a:pPr>
            <a:endParaRPr lang="en-US" altLang="zh-CN" sz="2200" smtClean="0">
              <a:solidFill>
                <a:srgbClr val="000000"/>
              </a:solidFill>
              <a:latin typeface="Times New Roman" pitchFamily="18" charset="0"/>
              <a:ea typeface="宋体" pitchFamily="2" charset="-122"/>
              <a:cs typeface="Times New Roman" panose="02020603050405020304" pitchFamily="18" charset="0"/>
            </a:endParaRPr>
          </a:p>
          <a:p>
            <a:pPr indent="266700">
              <a:lnSpc>
                <a:spcPct val="120000"/>
              </a:lnSpc>
              <a:spcAft>
                <a:spcPct val="0"/>
              </a:spcAft>
              <a:tabLst>
                <a:tab pos="1029335"/>
                <a:tab pos="1850390"/>
                <a:tab pos="2538095"/>
                <a:tab pos="3221990"/>
              </a:tabLst>
            </a:pPr>
            <a:endParaRPr lang="en-US" altLang="zh-CN" sz="2200">
              <a:solidFill>
                <a:srgbClr val="000000"/>
              </a:solidFill>
              <a:latin typeface="Times New Roman" pitchFamily="18" charset="0"/>
              <a:ea typeface="宋体" pitchFamily="2" charset="-122"/>
              <a:cs typeface="Times New Roman" panose="02020603050405020304" pitchFamily="18" charset="0"/>
            </a:endParaRPr>
          </a:p>
          <a:p>
            <a:pPr indent="266700">
              <a:lnSpc>
                <a:spcPct val="120000"/>
              </a:lnSpc>
              <a:spcAft>
                <a:spcPct val="0"/>
              </a:spcAft>
              <a:tabLst>
                <a:tab pos="1029335"/>
                <a:tab pos="1850390"/>
                <a:tab pos="2538095"/>
                <a:tab pos="3221990"/>
              </a:tabLst>
            </a:pPr>
            <a:endParaRPr lang="en-US" altLang="zh-CN" sz="2200" smtClean="0">
              <a:solidFill>
                <a:srgbClr val="000000"/>
              </a:solidFill>
              <a:latin typeface="Times New Roman" pitchFamily="18" charset="0"/>
              <a:ea typeface="宋体" pitchFamily="2"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sz="2200">
                <a:solidFill>
                  <a:srgbClr val="000000"/>
                </a:solidFill>
                <a:latin typeface="Times New Roman" pitchFamily="18" charset="0"/>
                <a:ea typeface="宋体" pitchFamily="2" charset="-122"/>
                <a:cs typeface="Times New Roman" panose="02020603050405020304" pitchFamily="18" charset="0"/>
              </a:rPr>
              <a:t> </a:t>
            </a:r>
            <a:endParaRPr lang="zh-CN" altLang="zh-CN" sz="2200">
              <a:solidFill>
                <a:srgbClr val="000000"/>
              </a:solidFill>
              <a:latin typeface="NEU-BZ-S92" charset="-12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zh-CN" altLang="zh-CN" sz="2200">
                <a:solidFill>
                  <a:srgbClr val="000000"/>
                </a:solidFill>
                <a:latin typeface="Times New Roman" pitchFamily="18" charset="0"/>
                <a:ea typeface="宋体" pitchFamily="2" charset="-122"/>
                <a:cs typeface="Times New Roman" panose="02020603050405020304" pitchFamily="18" charset="0"/>
              </a:rPr>
              <a:t>结论一</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宋体" pitchFamily="2" charset="-122"/>
                <a:cs typeface="Times New Roman" panose="02020603050405020304" pitchFamily="18" charset="0"/>
              </a:rPr>
              <a:t>形成原电池的条件之一是</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u="sng">
                <a:solidFill>
                  <a:srgbClr val="FF0000"/>
                </a:solidFill>
                <a:uFill>
                  <a:solidFill>
                    <a:srgbClr val="000000"/>
                  </a:solidFill>
                </a:uFill>
                <a:latin typeface="Times New Roman" pitchFamily="18" charset="0"/>
                <a:ea typeface="宋体" pitchFamily="2" charset="-122"/>
                <a:cs typeface="Times New Roman" panose="02020603050405020304" pitchFamily="18" charset="0"/>
              </a:rPr>
              <a:t>　　　　　　　　　　　</a:t>
            </a:r>
            <a:r>
              <a:rPr lang="zh-CN" altLang="zh-CN" sz="2200">
                <a:solidFill>
                  <a:srgbClr val="000000"/>
                </a:solidFill>
                <a:latin typeface="Times New Roman" pitchFamily="18" charset="0"/>
                <a:ea typeface="宋体" pitchFamily="2" charset="-122"/>
                <a:cs typeface="Times New Roman" panose="02020603050405020304" pitchFamily="18" charset="0"/>
              </a:rPr>
              <a:t>。</a:t>
            </a:r>
            <a:r>
              <a:rPr lang="en-US" altLang="zh-CN" sz="2200">
                <a:solidFill>
                  <a:srgbClr val="000000"/>
                </a:solidFill>
                <a:latin typeface="Times New Roman" pitchFamily="18" charset="0"/>
                <a:ea typeface="宋体" pitchFamily="2" charset="-122"/>
                <a:cs typeface="Times New Roman" panose="02020603050405020304" pitchFamily="18" charset="0"/>
              </a:rPr>
              <a:t> </a:t>
            </a:r>
            <a:endParaRPr lang="zh-CN" altLang="zh-CN" sz="2200">
              <a:solidFill>
                <a:srgbClr val="000000"/>
              </a:solidFill>
              <a:effectLst/>
              <a:latin typeface="NEU-BZ-S92" charset="-122"/>
              <a:ea typeface="方正书宋_GBK" panose="03000509000000000000" pitchFamily="65" charset="-122"/>
              <a:cs typeface="Times New Roman" panose="02020603050405020304" pitchFamily="18" charset="0"/>
            </a:endParaRPr>
          </a:p>
        </p:txBody>
      </p:sp>
      <p:graphicFrame>
        <p:nvGraphicFramePr>
          <p:cNvPr id="7" name="对象 6"/>
          <p:cNvGraphicFramePr>
            <a:graphicFrameLocks noChangeAspect="1"/>
          </p:cNvGraphicFramePr>
          <p:nvPr/>
        </p:nvGraphicFramePr>
        <p:xfrm>
          <a:off x="508000" y="3017892"/>
          <a:ext cx="8128000" cy="2139300"/>
        </p:xfrm>
        <a:graphic>
          <a:graphicData uri="http://schemas.openxmlformats.org/presentationml/2006/ole">
            <mc:AlternateContent>
              <mc:Choice xmlns:v="urn:schemas-microsoft-com:vml" Requires="v">
                <p:oleObj spid="_x0000_s1043" name="文档" r:id="rId3" progId="Word.Document.12">
                  <p:embed/>
                </p:oleObj>
              </mc:Choice>
              <mc:Fallback>
                <p:oleObj name="文档" r:id="rId3" progId="Word.Document.12">
                  <p:embed/>
                  <p:pic>
                    <p:nvPicPr>
                      <p:cNvPr id="0" name="OLE substitute image"/>
                      <p:cNvPicPr/>
                      <p:nvPr/>
                    </p:nvPicPr>
                    <p:blipFill>
                      <a:blip r:embed="rId4"/>
                      <a:stretch>
                        <a:fillRect/>
                      </a:stretch>
                    </p:blipFill>
                    <p:spPr>
                      <a:xfrm>
                        <a:off x="508000" y="3017892"/>
                        <a:ext cx="8128000" cy="2139300"/>
                      </a:xfrm>
                      <a:prstGeom prst="rect">
                        <a:avLst/>
                      </a:prstGeom>
                      <a:noFill/>
                    </p:spPr>
                  </p:pic>
                </p:oleObj>
              </mc:Fallback>
            </mc:AlternateContent>
          </a:graphicData>
        </a:graphic>
      </p:graphicFrame>
      <p:sp>
        <p:nvSpPr>
          <p:cNvPr id="2" name="矩形 1"/>
          <p:cNvSpPr>
            <a:spLocks noChangeAspect="1"/>
          </p:cNvSpPr>
          <p:nvPr/>
        </p:nvSpPr>
        <p:spPr>
          <a:xfrm>
            <a:off x="6012160" y="2519294"/>
            <a:ext cx="1109599" cy="498598"/>
          </a:xfrm>
          <a:prstGeom prst="rect">
            <a:avLst/>
          </a:prstGeom>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nSpc>
                <a:spcPct val="120000"/>
              </a:lnSpc>
            </a:pPr>
            <a:r>
              <a:rPr lang="zh-CN" altLang="zh-CN" sz="2200">
                <a:solidFill>
                  <a:srgbClr val="FF0000"/>
                </a:solidFill>
                <a:ea typeface="宋体" pitchFamily="2" charset="-122"/>
                <a:cs typeface="宋体" panose="02010600030101010101" pitchFamily="2" charset="-122"/>
              </a:rPr>
              <a:t>①②</a:t>
            </a:r>
            <a:r>
              <a:rPr lang="zh-CN" altLang="zh-CN" sz="2200" smtClean="0">
                <a:solidFill>
                  <a:srgbClr val="FF0000"/>
                </a:solidFill>
                <a:ea typeface="宋体" pitchFamily="2" charset="-122"/>
                <a:cs typeface="宋体" panose="02010600030101010101" pitchFamily="2" charset="-122"/>
              </a:rPr>
              <a:t>③</a:t>
            </a:r>
            <a:r>
              <a:rPr lang="en-US" altLang="zh-CN" sz="2200" smtClean="0">
                <a:solidFill>
                  <a:srgbClr val="FF0000"/>
                </a:solidFill>
                <a:ea typeface="宋体" pitchFamily="2" charset="-122"/>
                <a:cs typeface="宋体" panose="02010600030101010101" pitchFamily="2" charset="-122"/>
              </a:rPr>
              <a:t> </a:t>
            </a:r>
            <a:endParaRPr lang="zh-CN" altLang="en-US" sz="2200"/>
          </a:p>
        </p:txBody>
      </p:sp>
      <p:sp>
        <p:nvSpPr>
          <p:cNvPr id="3" name="矩形 2"/>
          <p:cNvSpPr>
            <a:spLocks noChangeAspect="1"/>
          </p:cNvSpPr>
          <p:nvPr/>
        </p:nvSpPr>
        <p:spPr>
          <a:xfrm>
            <a:off x="4860032" y="5351700"/>
            <a:ext cx="3076483" cy="498598"/>
          </a:xfrm>
          <a:prstGeom prst="rect">
            <a:avLst/>
          </a:prstGeom>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nSpc>
                <a:spcPct val="120000"/>
              </a:lnSpc>
            </a:pPr>
            <a:r>
              <a:rPr lang="zh-CN" altLang="zh-CN" sz="2200">
                <a:solidFill>
                  <a:srgbClr val="FF0000"/>
                </a:solidFill>
                <a:latin typeface="Times New Roman" pitchFamily="18" charset="0"/>
                <a:ea typeface="宋体" pitchFamily="2" charset="-122"/>
                <a:cs typeface="Times New Roman" panose="02020603050405020304" pitchFamily="18" charset="0"/>
              </a:rPr>
              <a:t>活动性不同的两个</a:t>
            </a:r>
            <a:r>
              <a:rPr lang="zh-CN" altLang="zh-CN" sz="2200" smtClean="0">
                <a:solidFill>
                  <a:srgbClr val="FF0000"/>
                </a:solidFill>
                <a:latin typeface="Times New Roman" pitchFamily="18" charset="0"/>
                <a:ea typeface="宋体" pitchFamily="2" charset="-122"/>
                <a:cs typeface="Times New Roman" panose="02020603050405020304" pitchFamily="18" charset="0"/>
              </a:rPr>
              <a:t>电极</a:t>
            </a:r>
            <a:r>
              <a:rPr lang="en-US" altLang="zh-CN" sz="2200" smtClean="0">
                <a:solidFill>
                  <a:srgbClr val="FF0000"/>
                </a:solidFill>
                <a:latin typeface="Times New Roman" pitchFamily="18" charset="0"/>
                <a:ea typeface="宋体" pitchFamily="2" charset="-122"/>
                <a:cs typeface="Times New Roman" panose="02020603050405020304" pitchFamily="18" charset="0"/>
              </a:rPr>
              <a:t> </a:t>
            </a:r>
            <a:endParaRPr lang="zh-CN" altLang="en-US" sz="2200"/>
          </a:p>
        </p:txBody>
      </p:sp>
      <p:sp>
        <p:nvSpPr>
          <p:cNvPr id="13" name="矩形 12"/>
          <p:cNvSpPr/>
          <p:nvPr/>
        </p:nvSpPr>
        <p:spPr>
          <a:xfrm>
            <a:off x="6042771" y="2565810"/>
            <a:ext cx="1082284" cy="33761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endParaRPr lang="zh-CN" altLang="en-US"/>
          </a:p>
        </p:txBody>
      </p:sp>
      <p:sp>
        <p:nvSpPr>
          <p:cNvPr id="14" name="矩形 13"/>
          <p:cNvSpPr/>
          <p:nvPr/>
        </p:nvSpPr>
        <p:spPr>
          <a:xfrm>
            <a:off x="4949729" y="5384880"/>
            <a:ext cx="2986786" cy="33761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endParaRPr lang="zh-CN" altLang="en-US"/>
          </a:p>
        </p:txBody>
      </p:sp>
    </p:spTree>
    <p:custDataLst>
      <p:tags r:id="rId6"/>
    </p:custDataLst>
  </p:cSld>
  <p:clrMapOvr>
    <a:masterClrMapping/>
  </p:clrMapOvr>
  <p:transition spd="slow">
    <p:blinds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xit" presetSubtype="4" dur="500" fill="hold" grpId="0" nodeType="clickEffect">
                                  <p:stCondLst>
                                    <p:cond delay="0"/>
                                  </p:stCondLst>
                                  <p:childTnLst>
                                    <p:animEffect transition="out" filter="wipe(down)">
                                      <p:cBhvr>
                                        <p:cTn id="6" dur="500"/>
                                        <p:tgtEl>
                                          <p:spTgt spid="13"/>
                                        </p:tgtEl>
                                      </p:cBhvr>
                                    </p:animEffect>
                                    <p:set>
                                      <p:cBhvr>
                                        <p:cTn id="7" dur="1" fill="hold">
                                          <p:stCondLst>
                                            <p:cond delay="499"/>
                                          </p:stCondLst>
                                        </p:cTn>
                                        <p:tgtEl>
                                          <p:spTgt spid="13"/>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xit" presetSubtype="4" dur="500" fill="hold" grpId="1" nodeType="clickEffect">
                                  <p:stCondLst>
                                    <p:cond delay="0"/>
                                  </p:stCondLst>
                                  <p:childTnLst>
                                    <p:animEffect transition="out" filter="wipe(down)">
                                      <p:cBhvr>
                                        <p:cTn id="11" dur="500"/>
                                        <p:tgtEl>
                                          <p:spTgt spid="14"/>
                                        </p:tgtEl>
                                      </p:cBhvr>
                                    </p:animEffect>
                                    <p:set>
                                      <p:cBhvr>
                                        <p:cTn id="12" dur="1" fill="hold">
                                          <p:stCondLst>
                                            <p:cond delay="499"/>
                                          </p:stCondLst>
                                        </p:cTn>
                                        <p:tgtEl>
                                          <p:spTgt spid="1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1"/>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5"/>
          <a:stretch>
            <a:fillRect/>
          </a:stretch>
        </a:blipFill>
      </p:bgPr>
    </p:bg>
    <p:spTree>
      <p:nvGrpSpPr>
        <p:cNvPr id="1" name=""/>
        <p:cNvGrpSpPr/>
        <p:nvPr/>
      </p:nvGrpSpPr>
      <p:grpSpPr>
        <a:xfrm>
          <a:off x="0" y="0"/>
          <a:ext cx="0" cy="0"/>
        </a:xfrm>
      </p:grpSpPr>
      <p:sp>
        <p:nvSpPr>
          <p:cNvPr id="9" name="矩形 8">
            <a:hlinkClick r:id="rId2" action="ppaction://hlinksldjump?num=8"/>
          </p:cNvPr>
          <p:cNvSpPr/>
          <p:nvPr/>
        </p:nvSpPr>
        <p:spPr>
          <a:xfrm>
            <a:off x="395536" y="692696"/>
            <a:ext cx="1008112" cy="288032"/>
          </a:xfrm>
          <a:prstGeom prst="rect">
            <a:avLst/>
          </a:prstGeom>
          <a:solidFill>
            <a:schemeClr val="accent5">
              <a:lumMod val="75000"/>
            </a:schemeClr>
          </a:solidFill>
          <a:ln>
            <a:solidFill>
              <a:schemeClr val="accent5">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r>
              <a:rPr lang="zh-CN" altLang="en-US" sz="1400" smtClean="0">
                <a:solidFill>
                  <a:schemeClr val="accent5">
                    <a:lumMod val="20000"/>
                    <a:lumOff val="80000"/>
                  </a:schemeClr>
                </a:solidFill>
              </a:rPr>
              <a:t>问题导学</a:t>
            </a:r>
            <a:endParaRPr lang="zh-CN" altLang="en-US" sz="1400">
              <a:solidFill>
                <a:schemeClr val="accent5">
                  <a:lumMod val="20000"/>
                  <a:lumOff val="80000"/>
                </a:schemeClr>
              </a:solidFill>
            </a:endParaRPr>
          </a:p>
        </p:txBody>
      </p:sp>
      <p:sp>
        <p:nvSpPr>
          <p:cNvPr id="10" name="矩形 9"/>
          <p:cNvSpPr/>
          <p:nvPr/>
        </p:nvSpPr>
        <p:spPr>
          <a:xfrm>
            <a:off x="1497223" y="692696"/>
            <a:ext cx="1008112" cy="288032"/>
          </a:xfrm>
          <a:prstGeom prst="rect">
            <a:avLst/>
          </a:prstGeom>
          <a:solidFill>
            <a:schemeClr val="accent4">
              <a:lumMod val="75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r>
              <a:rPr lang="zh-CN" altLang="en-US" sz="1400" smtClean="0">
                <a:solidFill>
                  <a:schemeClr val="accent4">
                    <a:lumMod val="20000"/>
                    <a:lumOff val="80000"/>
                  </a:schemeClr>
                </a:solidFill>
              </a:rPr>
              <a:t>即时</a:t>
            </a:r>
            <a:r>
              <a:rPr lang="zh-CN" altLang="en-US" sz="1400">
                <a:solidFill>
                  <a:schemeClr val="accent4">
                    <a:lumMod val="20000"/>
                    <a:lumOff val="80000"/>
                  </a:schemeClr>
                </a:solidFill>
              </a:rPr>
              <a:t>检测</a:t>
            </a:r>
          </a:p>
        </p:txBody>
      </p:sp>
      <p:sp>
        <p:nvSpPr>
          <p:cNvPr id="11" name="椭圆 10">
            <a:hlinkClick r:id="rId2" action="ppaction://hlinksldjump?num=8"/>
          </p:cNvPr>
          <p:cNvSpPr/>
          <p:nvPr/>
        </p:nvSpPr>
        <p:spPr>
          <a:xfrm>
            <a:off x="2685103" y="692696"/>
            <a:ext cx="288032" cy="288032"/>
          </a:xfrm>
          <a:prstGeom prst="ellipse">
            <a:avLst/>
          </a:prstGeom>
          <a:solidFill>
            <a:schemeClr val="accent5">
              <a:lumMod val="75000"/>
            </a:schemeClr>
          </a:solidFill>
          <a:ln>
            <a:solidFill>
              <a:schemeClr val="accent5">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r>
              <a:rPr lang="zh-CN" altLang="en-US" sz="1400">
                <a:solidFill>
                  <a:schemeClr val="accent5">
                    <a:lumMod val="20000"/>
                    <a:lumOff val="80000"/>
                  </a:schemeClr>
                </a:solidFill>
              </a:rPr>
              <a:t>一</a:t>
            </a:r>
          </a:p>
        </p:txBody>
      </p:sp>
      <p:sp>
        <p:nvSpPr>
          <p:cNvPr id="12" name="椭圆 11"/>
          <p:cNvSpPr/>
          <p:nvPr/>
        </p:nvSpPr>
        <p:spPr>
          <a:xfrm>
            <a:off x="3059832" y="692696"/>
            <a:ext cx="288032" cy="288032"/>
          </a:xfrm>
          <a:prstGeom prst="ellipse">
            <a:avLst/>
          </a:prstGeom>
          <a:solidFill>
            <a:schemeClr val="accent4">
              <a:lumMod val="75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r>
              <a:rPr lang="zh-CN" altLang="en-US" sz="1400" smtClean="0"/>
              <a:t>二</a:t>
            </a:r>
            <a:endParaRPr lang="zh-CN" altLang="en-US" sz="1400"/>
          </a:p>
        </p:txBody>
      </p:sp>
      <p:sp>
        <p:nvSpPr>
          <p:cNvPr id="4" name="矩形 3"/>
          <p:cNvSpPr>
            <a:spLocks noChangeAspect="1"/>
          </p:cNvSpPr>
          <p:nvPr/>
        </p:nvSpPr>
        <p:spPr>
          <a:xfrm>
            <a:off x="508000" y="1700808"/>
            <a:ext cx="8128000" cy="3342453"/>
          </a:xfrm>
          <a:prstGeom prst="rect">
            <a:avLst/>
          </a:prstGeom>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indent="266700">
              <a:lnSpc>
                <a:spcPct val="120000"/>
              </a:lnSpc>
              <a:spcAft>
                <a:spcPct val="0"/>
              </a:spcAft>
              <a:tabLst>
                <a:tab pos="1029335"/>
                <a:tab pos="1850390"/>
                <a:tab pos="2538095"/>
                <a:tab pos="3221990"/>
              </a:tabLst>
            </a:pPr>
            <a:r>
              <a:rPr lang="zh-CN" altLang="zh-CN" sz="2200">
                <a:solidFill>
                  <a:srgbClr val="000000"/>
                </a:solidFill>
                <a:latin typeface="Times New Roman" pitchFamily="18" charset="0"/>
                <a:ea typeface="宋体" pitchFamily="2" charset="-122"/>
                <a:cs typeface="Times New Roman" panose="02020603050405020304" pitchFamily="18" charset="0"/>
              </a:rPr>
              <a:t>问题二</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宋体" pitchFamily="2" charset="-122"/>
                <a:cs typeface="Times New Roman" panose="02020603050405020304" pitchFamily="18" charset="0"/>
              </a:rPr>
              <a:t>下列图示的装置可以产生电流的是</a:t>
            </a:r>
            <a:r>
              <a:rPr lang="zh-CN" altLang="zh-CN" sz="2200" u="sng">
                <a:solidFill>
                  <a:srgbClr val="FF0000"/>
                </a:solidFill>
                <a:uFill>
                  <a:solidFill>
                    <a:srgbClr val="000000"/>
                  </a:solidFill>
                </a:uFill>
                <a:latin typeface="Times New Roman" pitchFamily="18" charset="0"/>
                <a:ea typeface="宋体" pitchFamily="2" charset="-122"/>
                <a:cs typeface="Times New Roman" panose="02020603050405020304" pitchFamily="18" charset="0"/>
              </a:rPr>
              <a:t>　　</a:t>
            </a:r>
            <a:r>
              <a:rPr lang="zh-CN" altLang="zh-CN" sz="2200" smtClean="0">
                <a:solidFill>
                  <a:srgbClr val="000000"/>
                </a:solidFill>
                <a:latin typeface="Times New Roman" pitchFamily="18" charset="0"/>
                <a:ea typeface="宋体" pitchFamily="2" charset="-122"/>
                <a:cs typeface="Times New Roman" panose="02020603050405020304" pitchFamily="18" charset="0"/>
              </a:rPr>
              <a:t>。</a:t>
            </a:r>
            <a:endParaRPr lang="en-US" altLang="zh-CN" sz="2200" smtClean="0">
              <a:solidFill>
                <a:srgbClr val="000000"/>
              </a:solidFill>
              <a:latin typeface="Times New Roman" pitchFamily="18" charset="0"/>
              <a:ea typeface="宋体" pitchFamily="2" charset="-122"/>
              <a:cs typeface="Times New Roman" panose="02020603050405020304" pitchFamily="18" charset="0"/>
            </a:endParaRPr>
          </a:p>
          <a:p>
            <a:pPr indent="266700">
              <a:lnSpc>
                <a:spcPct val="120000"/>
              </a:lnSpc>
              <a:spcAft>
                <a:spcPct val="0"/>
              </a:spcAft>
              <a:tabLst>
                <a:tab pos="1029335"/>
                <a:tab pos="1850390"/>
                <a:tab pos="2538095"/>
                <a:tab pos="3221990"/>
              </a:tabLst>
            </a:pPr>
            <a:endParaRPr lang="en-US" altLang="zh-CN" sz="2200" smtClean="0">
              <a:solidFill>
                <a:srgbClr val="000000"/>
              </a:solidFill>
              <a:latin typeface="Times New Roman" pitchFamily="18" charset="0"/>
              <a:ea typeface="宋体" pitchFamily="2" charset="-122"/>
              <a:cs typeface="Times New Roman" panose="02020603050405020304" pitchFamily="18" charset="0"/>
            </a:endParaRPr>
          </a:p>
          <a:p>
            <a:pPr indent="266700">
              <a:lnSpc>
                <a:spcPct val="120000"/>
              </a:lnSpc>
              <a:spcAft>
                <a:spcPct val="0"/>
              </a:spcAft>
              <a:tabLst>
                <a:tab pos="1029335"/>
                <a:tab pos="1850390"/>
                <a:tab pos="2538095"/>
                <a:tab pos="3221990"/>
              </a:tabLst>
            </a:pPr>
            <a:endParaRPr lang="en-US" altLang="zh-CN" sz="2200">
              <a:solidFill>
                <a:srgbClr val="000000"/>
              </a:solidFill>
              <a:latin typeface="Times New Roman" pitchFamily="18" charset="0"/>
              <a:ea typeface="宋体" pitchFamily="2" charset="-122"/>
              <a:cs typeface="Times New Roman" panose="02020603050405020304" pitchFamily="18" charset="0"/>
            </a:endParaRPr>
          </a:p>
          <a:p>
            <a:pPr indent="266700">
              <a:lnSpc>
                <a:spcPct val="120000"/>
              </a:lnSpc>
              <a:spcAft>
                <a:spcPct val="0"/>
              </a:spcAft>
              <a:tabLst>
                <a:tab pos="1029335"/>
                <a:tab pos="1850390"/>
                <a:tab pos="2538095"/>
                <a:tab pos="3221990"/>
              </a:tabLst>
            </a:pPr>
            <a:endParaRPr lang="en-US" altLang="zh-CN" sz="2200" smtClean="0">
              <a:solidFill>
                <a:srgbClr val="000000"/>
              </a:solidFill>
              <a:latin typeface="Times New Roman" pitchFamily="18" charset="0"/>
              <a:ea typeface="宋体" pitchFamily="2" charset="-122"/>
              <a:cs typeface="Times New Roman" panose="02020603050405020304" pitchFamily="18" charset="0"/>
            </a:endParaRPr>
          </a:p>
          <a:p>
            <a:pPr indent="266700">
              <a:lnSpc>
                <a:spcPct val="120000"/>
              </a:lnSpc>
              <a:spcAft>
                <a:spcPct val="0"/>
              </a:spcAft>
              <a:tabLst>
                <a:tab pos="1029335"/>
                <a:tab pos="1850390"/>
                <a:tab pos="2538095"/>
                <a:tab pos="3221990"/>
              </a:tabLst>
            </a:pPr>
            <a:endParaRPr lang="en-US" altLang="zh-CN" sz="2200">
              <a:solidFill>
                <a:srgbClr val="000000"/>
              </a:solidFill>
              <a:latin typeface="Times New Roman" pitchFamily="18" charset="0"/>
              <a:ea typeface="宋体" pitchFamily="2" charset="-122"/>
              <a:cs typeface="Times New Roman" panose="02020603050405020304" pitchFamily="18" charset="0"/>
            </a:endParaRPr>
          </a:p>
          <a:p>
            <a:pPr indent="266700">
              <a:lnSpc>
                <a:spcPct val="120000"/>
              </a:lnSpc>
              <a:spcAft>
                <a:spcPct val="0"/>
              </a:spcAft>
              <a:tabLst>
                <a:tab pos="1029335"/>
                <a:tab pos="1850390"/>
                <a:tab pos="2538095"/>
                <a:tab pos="3221990"/>
              </a:tabLst>
            </a:pPr>
            <a:endParaRPr lang="en-US" altLang="zh-CN" sz="2200" smtClean="0">
              <a:solidFill>
                <a:srgbClr val="000000"/>
              </a:solidFill>
              <a:latin typeface="Times New Roman" pitchFamily="18" charset="0"/>
              <a:ea typeface="宋体" pitchFamily="2"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sz="2200">
                <a:solidFill>
                  <a:srgbClr val="000000"/>
                </a:solidFill>
                <a:latin typeface="Times New Roman" pitchFamily="18" charset="0"/>
                <a:ea typeface="宋体" pitchFamily="2" charset="-122"/>
                <a:cs typeface="Times New Roman" panose="02020603050405020304" pitchFamily="18" charset="0"/>
              </a:rPr>
              <a:t> </a:t>
            </a:r>
            <a:endParaRPr lang="zh-CN" altLang="zh-CN" sz="2200">
              <a:solidFill>
                <a:srgbClr val="000000"/>
              </a:solidFill>
              <a:latin typeface="NEU-BZ-S92" charset="-12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zh-CN" altLang="zh-CN" sz="2200">
                <a:solidFill>
                  <a:srgbClr val="000000"/>
                </a:solidFill>
                <a:latin typeface="Times New Roman" pitchFamily="18" charset="0"/>
                <a:ea typeface="宋体" pitchFamily="2" charset="-122"/>
                <a:cs typeface="Times New Roman" panose="02020603050405020304" pitchFamily="18" charset="0"/>
              </a:rPr>
              <a:t>结论二</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宋体" pitchFamily="2" charset="-122"/>
                <a:cs typeface="Times New Roman" panose="02020603050405020304" pitchFamily="18" charset="0"/>
              </a:rPr>
              <a:t>形成原电池的条件之二是</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u="sng">
                <a:solidFill>
                  <a:srgbClr val="FF0000"/>
                </a:solidFill>
                <a:uFill>
                  <a:solidFill>
                    <a:srgbClr val="000000"/>
                  </a:solidFill>
                </a:uFill>
                <a:latin typeface="Times New Roman" pitchFamily="18" charset="0"/>
                <a:ea typeface="宋体" pitchFamily="2" charset="-122"/>
                <a:cs typeface="Times New Roman" panose="02020603050405020304" pitchFamily="18" charset="0"/>
              </a:rPr>
              <a:t>　</a:t>
            </a:r>
            <a:r>
              <a:rPr lang="en-US" altLang="zh-CN" sz="2200" u="sng" smtClean="0">
                <a:solidFill>
                  <a:srgbClr val="FF0000"/>
                </a:solidFill>
                <a:uFill>
                  <a:solidFill>
                    <a:srgbClr val="000000"/>
                  </a:solidFill>
                </a:uFill>
                <a:latin typeface="Times New Roman" pitchFamily="18" charset="0"/>
                <a:ea typeface="宋体" pitchFamily="2" charset="-122"/>
                <a:cs typeface="Times New Roman" panose="02020603050405020304" pitchFamily="18" charset="0"/>
              </a:rPr>
              <a:t>            </a:t>
            </a:r>
            <a:r>
              <a:rPr lang="zh-CN" altLang="zh-CN" sz="2200" u="sng">
                <a:solidFill>
                  <a:srgbClr val="FF0000"/>
                </a:solidFill>
                <a:uFill>
                  <a:solidFill>
                    <a:srgbClr val="000000"/>
                  </a:solidFill>
                </a:uFill>
                <a:latin typeface="Times New Roman" pitchFamily="18" charset="0"/>
                <a:ea typeface="宋体" pitchFamily="2" charset="-122"/>
                <a:cs typeface="Times New Roman" panose="02020603050405020304" pitchFamily="18" charset="0"/>
              </a:rPr>
              <a:t>　　　　　　　</a:t>
            </a:r>
            <a:r>
              <a:rPr lang="zh-CN" altLang="zh-CN" sz="2200">
                <a:solidFill>
                  <a:srgbClr val="000000"/>
                </a:solidFill>
                <a:latin typeface="Times New Roman" pitchFamily="18" charset="0"/>
                <a:ea typeface="宋体" pitchFamily="2" charset="-122"/>
                <a:cs typeface="Times New Roman" panose="02020603050405020304" pitchFamily="18" charset="0"/>
              </a:rPr>
              <a:t>。</a:t>
            </a:r>
            <a:r>
              <a:rPr lang="en-US" altLang="zh-CN" sz="2200">
                <a:solidFill>
                  <a:srgbClr val="000000"/>
                </a:solidFill>
                <a:latin typeface="Times New Roman" pitchFamily="18" charset="0"/>
                <a:ea typeface="宋体" pitchFamily="2" charset="-122"/>
                <a:cs typeface="Times New Roman" panose="02020603050405020304" pitchFamily="18" charset="0"/>
              </a:rPr>
              <a:t> </a:t>
            </a:r>
            <a:endParaRPr lang="zh-CN" altLang="zh-CN" sz="2200">
              <a:solidFill>
                <a:srgbClr val="000000"/>
              </a:solidFill>
              <a:latin typeface="NEU-BZ-S92" charset="-122"/>
              <a:ea typeface="方正书宋_GBK" panose="03000509000000000000" pitchFamily="65" charset="-122"/>
              <a:cs typeface="Times New Roman" panose="02020603050405020304" pitchFamily="18" charset="0"/>
            </a:endParaRPr>
          </a:p>
        </p:txBody>
      </p:sp>
      <p:graphicFrame>
        <p:nvGraphicFramePr>
          <p:cNvPr id="5" name="对象 4"/>
          <p:cNvGraphicFramePr>
            <a:graphicFrameLocks noChangeAspect="1"/>
          </p:cNvGraphicFramePr>
          <p:nvPr/>
        </p:nvGraphicFramePr>
        <p:xfrm>
          <a:off x="508000" y="2198979"/>
          <a:ext cx="8128000" cy="2166125"/>
        </p:xfrm>
        <a:graphic>
          <a:graphicData uri="http://schemas.openxmlformats.org/presentationml/2006/ole">
            <mc:AlternateContent>
              <mc:Choice xmlns:v="urn:schemas-microsoft-com:vml" Requires="v">
                <p:oleObj spid="_x0000_s1044" name="文档" r:id="rId3" progId="Word.Document.12">
                  <p:embed/>
                </p:oleObj>
              </mc:Choice>
              <mc:Fallback>
                <p:oleObj name="文档" r:id="rId3" progId="Word.Document.12">
                  <p:embed/>
                  <p:pic>
                    <p:nvPicPr>
                      <p:cNvPr id="0" name="OLE substitute image"/>
                      <p:cNvPicPr/>
                      <p:nvPr/>
                    </p:nvPicPr>
                    <p:blipFill>
                      <a:blip r:embed="rId4"/>
                      <a:stretch>
                        <a:fillRect/>
                      </a:stretch>
                    </p:blipFill>
                    <p:spPr>
                      <a:xfrm>
                        <a:off x="508000" y="2198979"/>
                        <a:ext cx="8128000" cy="2166125"/>
                      </a:xfrm>
                      <a:prstGeom prst="rect">
                        <a:avLst/>
                      </a:prstGeom>
                      <a:noFill/>
                    </p:spPr>
                  </p:pic>
                </p:oleObj>
              </mc:Fallback>
            </mc:AlternateContent>
          </a:graphicData>
        </a:graphic>
      </p:graphicFrame>
      <p:sp>
        <p:nvSpPr>
          <p:cNvPr id="6" name="矩形 5"/>
          <p:cNvSpPr>
            <a:spLocks noChangeAspect="1"/>
          </p:cNvSpPr>
          <p:nvPr/>
        </p:nvSpPr>
        <p:spPr>
          <a:xfrm>
            <a:off x="5652120" y="1659560"/>
            <a:ext cx="827471" cy="458202"/>
          </a:xfrm>
          <a:prstGeom prst="rect">
            <a:avLst/>
          </a:prstGeom>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nSpc>
                <a:spcPct val="120000"/>
              </a:lnSpc>
            </a:pPr>
            <a:r>
              <a:rPr lang="zh-CN" altLang="zh-CN" sz="2200">
                <a:solidFill>
                  <a:srgbClr val="FF0000"/>
                </a:solidFill>
                <a:latin typeface="Times New Roman" pitchFamily="18" charset="0"/>
                <a:ea typeface="宋体" pitchFamily="2" charset="-122"/>
                <a:cs typeface="Times New Roman" panose="02020603050405020304" pitchFamily="18" charset="0"/>
              </a:rPr>
              <a:t>　</a:t>
            </a:r>
            <a:r>
              <a:rPr lang="zh-CN" altLang="zh-CN" sz="2200" smtClean="0">
                <a:solidFill>
                  <a:srgbClr val="FF0000"/>
                </a:solidFill>
                <a:ea typeface="宋体" pitchFamily="2" charset="-122"/>
                <a:cs typeface="宋体" panose="02010600030101010101" pitchFamily="2" charset="-122"/>
              </a:rPr>
              <a:t>⑤</a:t>
            </a:r>
            <a:r>
              <a:rPr lang="en-US" altLang="zh-CN" sz="2200" smtClean="0">
                <a:solidFill>
                  <a:srgbClr val="FF0000"/>
                </a:solidFill>
                <a:ea typeface="宋体" pitchFamily="2" charset="-122"/>
                <a:cs typeface="宋体" panose="02010600030101010101" pitchFamily="2" charset="-122"/>
              </a:rPr>
              <a:t> </a:t>
            </a:r>
            <a:endParaRPr lang="zh-CN" altLang="en-US" sz="2200"/>
          </a:p>
        </p:txBody>
      </p:sp>
      <p:sp>
        <p:nvSpPr>
          <p:cNvPr id="7" name="矩形 6"/>
          <p:cNvSpPr>
            <a:spLocks noChangeAspect="1"/>
          </p:cNvSpPr>
          <p:nvPr/>
        </p:nvSpPr>
        <p:spPr>
          <a:xfrm>
            <a:off x="4800285" y="4474162"/>
            <a:ext cx="3358612" cy="498598"/>
          </a:xfrm>
          <a:prstGeom prst="rect">
            <a:avLst/>
          </a:prstGeom>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nSpc>
                <a:spcPct val="120000"/>
              </a:lnSpc>
            </a:pPr>
            <a:r>
              <a:rPr lang="zh-CN" altLang="zh-CN" sz="2200">
                <a:solidFill>
                  <a:srgbClr val="FF0000"/>
                </a:solidFill>
                <a:latin typeface="Times New Roman" pitchFamily="18" charset="0"/>
                <a:ea typeface="宋体" pitchFamily="2" charset="-122"/>
                <a:cs typeface="Times New Roman" panose="02020603050405020304" pitchFamily="18" charset="0"/>
              </a:rPr>
              <a:t>电极需插进电解质溶液</a:t>
            </a:r>
            <a:r>
              <a:rPr lang="zh-CN" altLang="zh-CN" sz="2200" smtClean="0">
                <a:solidFill>
                  <a:srgbClr val="FF0000"/>
                </a:solidFill>
                <a:latin typeface="Times New Roman" pitchFamily="18" charset="0"/>
                <a:ea typeface="宋体" pitchFamily="2" charset="-122"/>
                <a:cs typeface="Times New Roman" panose="02020603050405020304" pitchFamily="18" charset="0"/>
              </a:rPr>
              <a:t>中</a:t>
            </a:r>
            <a:r>
              <a:rPr lang="en-US" altLang="zh-CN" sz="2200" smtClean="0">
                <a:solidFill>
                  <a:srgbClr val="FF0000"/>
                </a:solidFill>
                <a:latin typeface="Times New Roman" pitchFamily="18" charset="0"/>
                <a:ea typeface="宋体" pitchFamily="2" charset="-122"/>
                <a:cs typeface="Times New Roman" panose="02020603050405020304" pitchFamily="18" charset="0"/>
              </a:rPr>
              <a:t> </a:t>
            </a:r>
            <a:endParaRPr lang="zh-CN" altLang="en-US" sz="2200"/>
          </a:p>
        </p:txBody>
      </p:sp>
      <p:sp>
        <p:nvSpPr>
          <p:cNvPr id="13" name="矩形 12"/>
          <p:cNvSpPr/>
          <p:nvPr/>
        </p:nvSpPr>
        <p:spPr>
          <a:xfrm>
            <a:off x="5972239" y="1701714"/>
            <a:ext cx="525572" cy="33761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endParaRPr lang="zh-CN" altLang="en-US"/>
          </a:p>
        </p:txBody>
      </p:sp>
      <p:sp>
        <p:nvSpPr>
          <p:cNvPr id="14" name="矩形 13"/>
          <p:cNvSpPr/>
          <p:nvPr/>
        </p:nvSpPr>
        <p:spPr>
          <a:xfrm>
            <a:off x="4932040" y="4520784"/>
            <a:ext cx="3024336" cy="33761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endParaRPr lang="zh-CN" altLang="en-US"/>
          </a:p>
        </p:txBody>
      </p:sp>
    </p:spTree>
    <p:custDataLst>
      <p:tags r:id="rId6"/>
    </p:custDataLst>
  </p:cSld>
  <p:clrMapOvr>
    <a:masterClrMapping/>
  </p:clrMapOvr>
  <p:transition spd="slow">
    <p:blinds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xit" presetSubtype="4" dur="500" fill="hold" grpId="0" nodeType="clickEffect">
                                  <p:stCondLst>
                                    <p:cond delay="0"/>
                                  </p:stCondLst>
                                  <p:childTnLst>
                                    <p:animEffect transition="out" filter="wipe(down)">
                                      <p:cBhvr>
                                        <p:cTn id="6" dur="500"/>
                                        <p:tgtEl>
                                          <p:spTgt spid="13"/>
                                        </p:tgtEl>
                                      </p:cBhvr>
                                    </p:animEffect>
                                    <p:set>
                                      <p:cBhvr>
                                        <p:cTn id="7" dur="1" fill="hold">
                                          <p:stCondLst>
                                            <p:cond delay="499"/>
                                          </p:stCondLst>
                                        </p:cTn>
                                        <p:tgtEl>
                                          <p:spTgt spid="13"/>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xit" presetSubtype="4" dur="500" fill="hold" grpId="1" nodeType="clickEffect">
                                  <p:stCondLst>
                                    <p:cond delay="0"/>
                                  </p:stCondLst>
                                  <p:childTnLst>
                                    <p:animEffect transition="out" filter="wipe(down)">
                                      <p:cBhvr>
                                        <p:cTn id="11" dur="500"/>
                                        <p:tgtEl>
                                          <p:spTgt spid="14"/>
                                        </p:tgtEl>
                                      </p:cBhvr>
                                    </p:animEffect>
                                    <p:set>
                                      <p:cBhvr>
                                        <p:cTn id="12" dur="1" fill="hold">
                                          <p:stCondLst>
                                            <p:cond delay="499"/>
                                          </p:stCondLst>
                                        </p:cTn>
                                        <p:tgtEl>
                                          <p:spTgt spid="1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1"/>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5"/>
          <a:stretch>
            <a:fillRect/>
          </a:stretch>
        </a:blipFill>
      </p:bgPr>
    </p:bg>
    <p:spTree>
      <p:nvGrpSpPr>
        <p:cNvPr id="1" name=""/>
        <p:cNvGrpSpPr/>
        <p:nvPr/>
      </p:nvGrpSpPr>
      <p:grpSpPr>
        <a:xfrm>
          <a:off x="0" y="0"/>
          <a:ext cx="0" cy="0"/>
        </a:xfrm>
      </p:grpSpPr>
      <p:sp>
        <p:nvSpPr>
          <p:cNvPr id="9" name="矩形 8">
            <a:hlinkClick r:id="rId2" action="ppaction://hlinksldjump?num=8"/>
          </p:cNvPr>
          <p:cNvSpPr/>
          <p:nvPr/>
        </p:nvSpPr>
        <p:spPr>
          <a:xfrm>
            <a:off x="395536" y="692696"/>
            <a:ext cx="1008112" cy="288032"/>
          </a:xfrm>
          <a:prstGeom prst="rect">
            <a:avLst/>
          </a:prstGeom>
          <a:solidFill>
            <a:schemeClr val="accent5">
              <a:lumMod val="75000"/>
            </a:schemeClr>
          </a:solidFill>
          <a:ln>
            <a:solidFill>
              <a:schemeClr val="accent5">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r>
              <a:rPr lang="zh-CN" altLang="en-US" sz="1400" smtClean="0">
                <a:solidFill>
                  <a:schemeClr val="accent5">
                    <a:lumMod val="20000"/>
                    <a:lumOff val="80000"/>
                  </a:schemeClr>
                </a:solidFill>
              </a:rPr>
              <a:t>问题导学</a:t>
            </a:r>
            <a:endParaRPr lang="zh-CN" altLang="en-US" sz="1400">
              <a:solidFill>
                <a:schemeClr val="accent5">
                  <a:lumMod val="20000"/>
                  <a:lumOff val="80000"/>
                </a:schemeClr>
              </a:solidFill>
            </a:endParaRPr>
          </a:p>
        </p:txBody>
      </p:sp>
      <p:sp>
        <p:nvSpPr>
          <p:cNvPr id="10" name="矩形 9"/>
          <p:cNvSpPr/>
          <p:nvPr/>
        </p:nvSpPr>
        <p:spPr>
          <a:xfrm>
            <a:off x="1497223" y="692696"/>
            <a:ext cx="1008112" cy="288032"/>
          </a:xfrm>
          <a:prstGeom prst="rect">
            <a:avLst/>
          </a:prstGeom>
          <a:solidFill>
            <a:schemeClr val="accent4">
              <a:lumMod val="75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r>
              <a:rPr lang="zh-CN" altLang="en-US" sz="1400" smtClean="0">
                <a:solidFill>
                  <a:schemeClr val="accent4">
                    <a:lumMod val="20000"/>
                    <a:lumOff val="80000"/>
                  </a:schemeClr>
                </a:solidFill>
              </a:rPr>
              <a:t>即时</a:t>
            </a:r>
            <a:r>
              <a:rPr lang="zh-CN" altLang="en-US" sz="1400">
                <a:solidFill>
                  <a:schemeClr val="accent4">
                    <a:lumMod val="20000"/>
                    <a:lumOff val="80000"/>
                  </a:schemeClr>
                </a:solidFill>
              </a:rPr>
              <a:t>检测</a:t>
            </a:r>
          </a:p>
        </p:txBody>
      </p:sp>
      <p:sp>
        <p:nvSpPr>
          <p:cNvPr id="11" name="椭圆 10">
            <a:hlinkClick r:id="rId2" action="ppaction://hlinksldjump?num=8"/>
          </p:cNvPr>
          <p:cNvSpPr/>
          <p:nvPr/>
        </p:nvSpPr>
        <p:spPr>
          <a:xfrm>
            <a:off x="2685103" y="692696"/>
            <a:ext cx="288032" cy="288032"/>
          </a:xfrm>
          <a:prstGeom prst="ellipse">
            <a:avLst/>
          </a:prstGeom>
          <a:solidFill>
            <a:schemeClr val="accent5">
              <a:lumMod val="75000"/>
            </a:schemeClr>
          </a:solidFill>
          <a:ln>
            <a:solidFill>
              <a:schemeClr val="accent5">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r>
              <a:rPr lang="zh-CN" altLang="en-US" sz="1400">
                <a:solidFill>
                  <a:schemeClr val="accent5">
                    <a:lumMod val="20000"/>
                    <a:lumOff val="80000"/>
                  </a:schemeClr>
                </a:solidFill>
              </a:rPr>
              <a:t>一</a:t>
            </a:r>
          </a:p>
        </p:txBody>
      </p:sp>
      <p:sp>
        <p:nvSpPr>
          <p:cNvPr id="12" name="椭圆 11"/>
          <p:cNvSpPr/>
          <p:nvPr/>
        </p:nvSpPr>
        <p:spPr>
          <a:xfrm>
            <a:off x="3059832" y="692696"/>
            <a:ext cx="288032" cy="288032"/>
          </a:xfrm>
          <a:prstGeom prst="ellipse">
            <a:avLst/>
          </a:prstGeom>
          <a:solidFill>
            <a:schemeClr val="accent4">
              <a:lumMod val="75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r>
              <a:rPr lang="zh-CN" altLang="en-US" sz="1400" smtClean="0"/>
              <a:t>二</a:t>
            </a:r>
            <a:endParaRPr lang="zh-CN" altLang="en-US" sz="1400"/>
          </a:p>
        </p:txBody>
      </p:sp>
      <p:sp>
        <p:nvSpPr>
          <p:cNvPr id="2" name="矩形 1"/>
          <p:cNvSpPr>
            <a:spLocks noChangeAspect="1"/>
          </p:cNvSpPr>
          <p:nvPr/>
        </p:nvSpPr>
        <p:spPr>
          <a:xfrm>
            <a:off x="508000" y="1268760"/>
            <a:ext cx="8128000" cy="3342453"/>
          </a:xfrm>
          <a:prstGeom prst="rect">
            <a:avLst/>
          </a:prstGeom>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indent="266700">
              <a:lnSpc>
                <a:spcPct val="120000"/>
              </a:lnSpc>
              <a:spcAft>
                <a:spcPct val="0"/>
              </a:spcAft>
              <a:tabLst>
                <a:tab pos="1029335"/>
                <a:tab pos="1850390"/>
                <a:tab pos="2538095"/>
                <a:tab pos="3221990"/>
              </a:tabLst>
            </a:pPr>
            <a:r>
              <a:rPr lang="zh-CN" altLang="zh-CN" sz="2200">
                <a:solidFill>
                  <a:srgbClr val="000000"/>
                </a:solidFill>
                <a:latin typeface="Times New Roman" pitchFamily="18" charset="0"/>
                <a:ea typeface="宋体" pitchFamily="2" charset="-122"/>
                <a:cs typeface="Times New Roman" panose="02020603050405020304" pitchFamily="18" charset="0"/>
              </a:rPr>
              <a:t>问题三</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宋体" pitchFamily="2" charset="-122"/>
                <a:cs typeface="Times New Roman" panose="02020603050405020304" pitchFamily="18" charset="0"/>
              </a:rPr>
              <a:t>下列图示的装置可以产生电流的是</a:t>
            </a:r>
            <a:r>
              <a:rPr lang="zh-CN" altLang="zh-CN" sz="2200" u="sng">
                <a:solidFill>
                  <a:srgbClr val="FF0000"/>
                </a:solidFill>
                <a:uFill>
                  <a:solidFill>
                    <a:srgbClr val="000000"/>
                  </a:solidFill>
                </a:uFill>
                <a:latin typeface="Times New Roman" pitchFamily="18" charset="0"/>
                <a:ea typeface="宋体" pitchFamily="2" charset="-122"/>
                <a:cs typeface="Times New Roman" panose="02020603050405020304" pitchFamily="18" charset="0"/>
              </a:rPr>
              <a:t>　　</a:t>
            </a:r>
            <a:r>
              <a:rPr lang="zh-CN" altLang="zh-CN" sz="2200" smtClean="0">
                <a:solidFill>
                  <a:srgbClr val="000000"/>
                </a:solidFill>
                <a:latin typeface="Times New Roman" pitchFamily="18" charset="0"/>
                <a:ea typeface="宋体" pitchFamily="2" charset="-122"/>
                <a:cs typeface="Times New Roman" panose="02020603050405020304" pitchFamily="18" charset="0"/>
              </a:rPr>
              <a:t>。</a:t>
            </a:r>
            <a:endParaRPr lang="en-US" altLang="zh-CN" sz="2200" smtClean="0">
              <a:solidFill>
                <a:srgbClr val="000000"/>
              </a:solidFill>
              <a:latin typeface="Times New Roman" pitchFamily="18" charset="0"/>
              <a:ea typeface="宋体" pitchFamily="2" charset="-122"/>
              <a:cs typeface="Times New Roman" panose="02020603050405020304" pitchFamily="18" charset="0"/>
            </a:endParaRPr>
          </a:p>
          <a:p>
            <a:pPr indent="266700">
              <a:lnSpc>
                <a:spcPct val="120000"/>
              </a:lnSpc>
              <a:spcAft>
                <a:spcPct val="0"/>
              </a:spcAft>
              <a:tabLst>
                <a:tab pos="1029335"/>
                <a:tab pos="1850390"/>
                <a:tab pos="2538095"/>
                <a:tab pos="3221990"/>
              </a:tabLst>
            </a:pPr>
            <a:endParaRPr lang="en-US" altLang="zh-CN" sz="2200">
              <a:solidFill>
                <a:srgbClr val="000000"/>
              </a:solidFill>
              <a:latin typeface="Times New Roman" pitchFamily="18" charset="0"/>
              <a:ea typeface="宋体" pitchFamily="2" charset="-122"/>
              <a:cs typeface="Times New Roman" panose="02020603050405020304" pitchFamily="18" charset="0"/>
            </a:endParaRPr>
          </a:p>
          <a:p>
            <a:pPr indent="266700">
              <a:lnSpc>
                <a:spcPct val="120000"/>
              </a:lnSpc>
              <a:spcAft>
                <a:spcPct val="0"/>
              </a:spcAft>
              <a:tabLst>
                <a:tab pos="1029335"/>
                <a:tab pos="1850390"/>
                <a:tab pos="2538095"/>
                <a:tab pos="3221990"/>
              </a:tabLst>
            </a:pPr>
            <a:endParaRPr lang="en-US" altLang="zh-CN" sz="2200" smtClean="0">
              <a:solidFill>
                <a:srgbClr val="000000"/>
              </a:solidFill>
              <a:latin typeface="Times New Roman" pitchFamily="18" charset="0"/>
              <a:ea typeface="宋体" pitchFamily="2" charset="-122"/>
              <a:cs typeface="Times New Roman" panose="02020603050405020304" pitchFamily="18" charset="0"/>
            </a:endParaRPr>
          </a:p>
          <a:p>
            <a:pPr indent="266700">
              <a:lnSpc>
                <a:spcPct val="120000"/>
              </a:lnSpc>
              <a:spcAft>
                <a:spcPct val="0"/>
              </a:spcAft>
              <a:tabLst>
                <a:tab pos="1029335"/>
                <a:tab pos="1850390"/>
                <a:tab pos="2538095"/>
                <a:tab pos="3221990"/>
              </a:tabLst>
            </a:pPr>
            <a:endParaRPr lang="en-US" altLang="zh-CN" sz="2200">
              <a:solidFill>
                <a:srgbClr val="000000"/>
              </a:solidFill>
              <a:latin typeface="Times New Roman" pitchFamily="18" charset="0"/>
              <a:ea typeface="宋体" pitchFamily="2" charset="-122"/>
              <a:cs typeface="Times New Roman" panose="02020603050405020304" pitchFamily="18" charset="0"/>
            </a:endParaRPr>
          </a:p>
          <a:p>
            <a:pPr indent="266700">
              <a:lnSpc>
                <a:spcPct val="120000"/>
              </a:lnSpc>
              <a:spcAft>
                <a:spcPct val="0"/>
              </a:spcAft>
              <a:tabLst>
                <a:tab pos="1029335"/>
                <a:tab pos="1850390"/>
                <a:tab pos="2538095"/>
                <a:tab pos="3221990"/>
              </a:tabLst>
            </a:pPr>
            <a:endParaRPr lang="en-US" altLang="zh-CN" sz="2200" smtClean="0">
              <a:solidFill>
                <a:srgbClr val="000000"/>
              </a:solidFill>
              <a:latin typeface="Times New Roman" pitchFamily="18" charset="0"/>
              <a:ea typeface="宋体" pitchFamily="2" charset="-122"/>
              <a:cs typeface="Times New Roman" panose="02020603050405020304" pitchFamily="18" charset="0"/>
            </a:endParaRPr>
          </a:p>
          <a:p>
            <a:pPr indent="266700">
              <a:lnSpc>
                <a:spcPct val="120000"/>
              </a:lnSpc>
              <a:spcAft>
                <a:spcPct val="0"/>
              </a:spcAft>
              <a:tabLst>
                <a:tab pos="1029335"/>
                <a:tab pos="1850390"/>
                <a:tab pos="2538095"/>
                <a:tab pos="3221990"/>
              </a:tabLst>
            </a:pPr>
            <a:endParaRPr lang="en-US" altLang="zh-CN" sz="2200">
              <a:solidFill>
                <a:srgbClr val="000000"/>
              </a:solidFill>
              <a:latin typeface="Times New Roman" pitchFamily="18" charset="0"/>
              <a:ea typeface="宋体" pitchFamily="2" charset="-122"/>
              <a:cs typeface="Times New Roman" panose="02020603050405020304" pitchFamily="18" charset="0"/>
            </a:endParaRPr>
          </a:p>
          <a:p>
            <a:pPr indent="266700">
              <a:lnSpc>
                <a:spcPct val="120000"/>
              </a:lnSpc>
              <a:spcAft>
                <a:spcPct val="0"/>
              </a:spcAft>
              <a:tabLst>
                <a:tab pos="1029335"/>
                <a:tab pos="1850390"/>
                <a:tab pos="2538095"/>
                <a:tab pos="3221990"/>
              </a:tabLst>
            </a:pPr>
            <a:endParaRPr lang="zh-CN" altLang="zh-CN" sz="2200">
              <a:solidFill>
                <a:srgbClr val="000000"/>
              </a:solidFill>
              <a:latin typeface="NEU-BZ-S92" charset="-12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zh-CN" altLang="zh-CN" sz="2200">
                <a:solidFill>
                  <a:srgbClr val="000000"/>
                </a:solidFill>
                <a:latin typeface="Times New Roman" pitchFamily="18" charset="0"/>
                <a:ea typeface="宋体" pitchFamily="2" charset="-122"/>
                <a:cs typeface="Times New Roman" panose="02020603050405020304" pitchFamily="18" charset="0"/>
              </a:rPr>
              <a:t>结论三</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宋体" pitchFamily="2" charset="-122"/>
                <a:cs typeface="Times New Roman" panose="02020603050405020304" pitchFamily="18" charset="0"/>
              </a:rPr>
              <a:t>形成原电池的条件之三是</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u="sng">
                <a:solidFill>
                  <a:srgbClr val="FF0000"/>
                </a:solidFill>
                <a:uFill>
                  <a:solidFill>
                    <a:srgbClr val="000000"/>
                  </a:solidFill>
                </a:uFill>
                <a:latin typeface="Times New Roman" pitchFamily="18" charset="0"/>
                <a:ea typeface="宋体" pitchFamily="2" charset="-122"/>
                <a:cs typeface="Times New Roman" panose="02020603050405020304" pitchFamily="18" charset="0"/>
              </a:rPr>
              <a:t>　　　　　　　　　　　</a:t>
            </a:r>
            <a:r>
              <a:rPr lang="zh-CN" altLang="zh-CN" sz="2200">
                <a:solidFill>
                  <a:srgbClr val="000000"/>
                </a:solidFill>
                <a:latin typeface="Times New Roman" pitchFamily="18" charset="0"/>
                <a:ea typeface="宋体" pitchFamily="2" charset="-122"/>
                <a:cs typeface="Times New Roman" panose="02020603050405020304" pitchFamily="18" charset="0"/>
              </a:rPr>
              <a:t>。</a:t>
            </a:r>
            <a:r>
              <a:rPr lang="en-US" altLang="zh-CN" sz="2200">
                <a:solidFill>
                  <a:srgbClr val="000000"/>
                </a:solidFill>
                <a:latin typeface="Times New Roman" pitchFamily="18" charset="0"/>
                <a:ea typeface="宋体" pitchFamily="2" charset="-122"/>
                <a:cs typeface="Times New Roman" panose="02020603050405020304" pitchFamily="18" charset="0"/>
              </a:rPr>
              <a:t> </a:t>
            </a:r>
            <a:endParaRPr lang="zh-CN" altLang="zh-CN" sz="2200">
              <a:solidFill>
                <a:srgbClr val="000000"/>
              </a:solidFill>
              <a:latin typeface="NEU-BZ-S92" charset="-122"/>
              <a:ea typeface="方正书宋_GBK" panose="03000509000000000000" pitchFamily="65" charset="-122"/>
              <a:cs typeface="Times New Roman" panose="02020603050405020304" pitchFamily="18" charset="0"/>
            </a:endParaRPr>
          </a:p>
        </p:txBody>
      </p:sp>
      <p:graphicFrame>
        <p:nvGraphicFramePr>
          <p:cNvPr id="3" name="对象 2"/>
          <p:cNvGraphicFramePr>
            <a:graphicFrameLocks noChangeAspect="1"/>
          </p:cNvGraphicFramePr>
          <p:nvPr/>
        </p:nvGraphicFramePr>
        <p:xfrm>
          <a:off x="508000" y="1844824"/>
          <a:ext cx="8128000" cy="2112475"/>
        </p:xfrm>
        <a:graphic>
          <a:graphicData uri="http://schemas.openxmlformats.org/presentationml/2006/ole">
            <mc:AlternateContent>
              <mc:Choice xmlns:v="urn:schemas-microsoft-com:vml" Requires="v">
                <p:oleObj spid="_x0000_s1045" name="文档" r:id="rId3" progId="Word.Document.12">
                  <p:embed/>
                </p:oleObj>
              </mc:Choice>
              <mc:Fallback>
                <p:oleObj name="文档" r:id="rId3" progId="Word.Document.12">
                  <p:embed/>
                  <p:pic>
                    <p:nvPicPr>
                      <p:cNvPr id="0" name="OLE substitute image"/>
                      <p:cNvPicPr/>
                      <p:nvPr/>
                    </p:nvPicPr>
                    <p:blipFill>
                      <a:blip r:embed="rId4"/>
                      <a:stretch>
                        <a:fillRect/>
                      </a:stretch>
                    </p:blipFill>
                    <p:spPr>
                      <a:xfrm>
                        <a:off x="508000" y="1844824"/>
                        <a:ext cx="8128000" cy="2112475"/>
                      </a:xfrm>
                      <a:prstGeom prst="rect">
                        <a:avLst/>
                      </a:prstGeom>
                      <a:noFill/>
                    </p:spPr>
                  </p:pic>
                </p:oleObj>
              </mc:Fallback>
            </mc:AlternateContent>
          </a:graphicData>
        </a:graphic>
      </p:graphicFrame>
      <p:sp>
        <p:nvSpPr>
          <p:cNvPr id="4" name="矩形 3"/>
          <p:cNvSpPr>
            <a:spLocks noChangeAspect="1"/>
          </p:cNvSpPr>
          <p:nvPr/>
        </p:nvSpPr>
        <p:spPr>
          <a:xfrm>
            <a:off x="6012160" y="1268760"/>
            <a:ext cx="545342" cy="458202"/>
          </a:xfrm>
          <a:prstGeom prst="rect">
            <a:avLst/>
          </a:prstGeom>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nSpc>
                <a:spcPct val="120000"/>
              </a:lnSpc>
            </a:pPr>
            <a:r>
              <a:rPr lang="zh-CN" altLang="zh-CN" sz="2200" smtClean="0">
                <a:solidFill>
                  <a:srgbClr val="FF0000"/>
                </a:solidFill>
                <a:ea typeface="宋体" pitchFamily="2" charset="-122"/>
                <a:cs typeface="宋体" panose="02010600030101010101" pitchFamily="2" charset="-122"/>
              </a:rPr>
              <a:t>⑦</a:t>
            </a:r>
            <a:r>
              <a:rPr lang="en-US" altLang="zh-CN" sz="2200" smtClean="0">
                <a:solidFill>
                  <a:srgbClr val="FF0000"/>
                </a:solidFill>
                <a:ea typeface="宋体" pitchFamily="2" charset="-122"/>
                <a:cs typeface="宋体" panose="02010600030101010101" pitchFamily="2" charset="-122"/>
              </a:rPr>
              <a:t> </a:t>
            </a:r>
            <a:endParaRPr lang="zh-CN" altLang="en-US" sz="2200"/>
          </a:p>
        </p:txBody>
      </p:sp>
      <p:sp>
        <p:nvSpPr>
          <p:cNvPr id="5" name="矩形 4"/>
          <p:cNvSpPr>
            <a:spLocks noChangeAspect="1"/>
          </p:cNvSpPr>
          <p:nvPr/>
        </p:nvSpPr>
        <p:spPr>
          <a:xfrm>
            <a:off x="4621394" y="4065902"/>
            <a:ext cx="2781531" cy="498598"/>
          </a:xfrm>
          <a:prstGeom prst="rect">
            <a:avLst/>
          </a:prstGeom>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indent="266700">
              <a:lnSpc>
                <a:spcPct val="120000"/>
              </a:lnSpc>
              <a:spcAft>
                <a:spcPct val="0"/>
              </a:spcAft>
              <a:tabLst>
                <a:tab pos="1029335"/>
                <a:tab pos="1850390"/>
                <a:tab pos="2538095"/>
                <a:tab pos="3221990"/>
              </a:tabLst>
            </a:pPr>
            <a:r>
              <a:rPr lang="zh-CN" altLang="zh-CN" sz="2200">
                <a:solidFill>
                  <a:srgbClr val="FF0000"/>
                </a:solidFill>
                <a:latin typeface="Times New Roman" pitchFamily="18" charset="0"/>
                <a:ea typeface="宋体" pitchFamily="2" charset="-122"/>
                <a:cs typeface="Times New Roman" panose="02020603050405020304" pitchFamily="18" charset="0"/>
              </a:rPr>
              <a:t>必须形成闭合</a:t>
            </a:r>
            <a:r>
              <a:rPr lang="zh-CN" altLang="zh-CN" sz="2200" smtClean="0">
                <a:solidFill>
                  <a:srgbClr val="FF0000"/>
                </a:solidFill>
                <a:latin typeface="Times New Roman" pitchFamily="18" charset="0"/>
                <a:ea typeface="宋体" pitchFamily="2" charset="-122"/>
                <a:cs typeface="Times New Roman" panose="02020603050405020304" pitchFamily="18" charset="0"/>
              </a:rPr>
              <a:t>回路</a:t>
            </a:r>
            <a:r>
              <a:rPr lang="en-US" altLang="zh-CN" sz="2200" smtClean="0">
                <a:solidFill>
                  <a:srgbClr val="FF0000"/>
                </a:solidFill>
                <a:latin typeface="Times New Roman" pitchFamily="18" charset="0"/>
                <a:ea typeface="宋体" pitchFamily="2" charset="-122"/>
                <a:cs typeface="Times New Roman" panose="02020603050405020304" pitchFamily="18" charset="0"/>
              </a:rPr>
              <a:t> </a:t>
            </a:r>
            <a:endParaRPr lang="zh-CN" altLang="zh-CN" sz="2200">
              <a:solidFill>
                <a:srgbClr val="000000"/>
              </a:solidFill>
              <a:effectLst/>
              <a:latin typeface="NEU-BZ-S92" charset="-122"/>
              <a:ea typeface="方正书宋_GBK" panose="03000509000000000000" pitchFamily="65" charset="-122"/>
              <a:cs typeface="Times New Roman" panose="02020603050405020304" pitchFamily="18" charset="0"/>
            </a:endParaRPr>
          </a:p>
        </p:txBody>
      </p:sp>
      <p:sp>
        <p:nvSpPr>
          <p:cNvPr id="13" name="矩形 12"/>
          <p:cNvSpPr/>
          <p:nvPr/>
        </p:nvSpPr>
        <p:spPr>
          <a:xfrm>
            <a:off x="6022045" y="1280627"/>
            <a:ext cx="525572" cy="33761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endParaRPr lang="zh-CN" altLang="en-US"/>
          </a:p>
        </p:txBody>
      </p:sp>
      <p:sp>
        <p:nvSpPr>
          <p:cNvPr id="14" name="矩形 13"/>
          <p:cNvSpPr/>
          <p:nvPr/>
        </p:nvSpPr>
        <p:spPr>
          <a:xfrm>
            <a:off x="4971774" y="4100603"/>
            <a:ext cx="2552554" cy="33761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endParaRPr lang="zh-CN" altLang="en-US"/>
          </a:p>
        </p:txBody>
      </p:sp>
      <p:sp>
        <p:nvSpPr>
          <p:cNvPr id="15" name="矩形 14"/>
          <p:cNvSpPr>
            <a:spLocks noChangeAspect="1"/>
          </p:cNvSpPr>
          <p:nvPr/>
        </p:nvSpPr>
        <p:spPr>
          <a:xfrm>
            <a:off x="508000" y="4539205"/>
            <a:ext cx="8128000" cy="1717393"/>
          </a:xfrm>
          <a:prstGeom prst="rect">
            <a:avLst/>
          </a:prstGeom>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indent="266700">
              <a:lnSpc>
                <a:spcPct val="120000"/>
              </a:lnSpc>
              <a:spcAft>
                <a:spcPct val="0"/>
              </a:spcAft>
              <a:tabLst>
                <a:tab pos="1029335"/>
                <a:tab pos="1850390"/>
                <a:tab pos="2538095"/>
                <a:tab pos="3221990"/>
              </a:tabLst>
            </a:pPr>
            <a:r>
              <a:rPr lang="zh-CN" altLang="zh-CN" sz="2200">
                <a:solidFill>
                  <a:srgbClr val="000000"/>
                </a:solidFill>
                <a:latin typeface="Arial" pitchFamily="34" charset="0"/>
                <a:ea typeface="黑体" pitchFamily="2" charset="-122"/>
                <a:cs typeface="Times New Roman" panose="02020603050405020304" pitchFamily="18" charset="0"/>
              </a:rPr>
              <a:t>思考</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宋体" pitchFamily="2" charset="-122"/>
                <a:cs typeface="Times New Roman" panose="02020603050405020304" pitchFamily="18" charset="0"/>
              </a:rPr>
              <a:t>通过上述分析</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宋体" pitchFamily="2" charset="-122"/>
                <a:cs typeface="Times New Roman" panose="02020603050405020304" pitchFamily="18" charset="0"/>
              </a:rPr>
              <a:t>你能总结出原电池形成的条件吗</a:t>
            </a:r>
            <a:r>
              <a:rPr lang="en-US" altLang="zh-CN" sz="2200">
                <a:solidFill>
                  <a:srgbClr val="000000"/>
                </a:solidFill>
                <a:latin typeface="Times New Roman" pitchFamily="18" charset="0"/>
                <a:ea typeface="宋体" pitchFamily="2" charset="-122"/>
                <a:cs typeface="Times New Roman" panose="02020603050405020304" pitchFamily="18" charset="0"/>
              </a:rPr>
              <a:t>?</a:t>
            </a:r>
            <a:endParaRPr lang="zh-CN" altLang="zh-CN" sz="2200">
              <a:solidFill>
                <a:srgbClr val="000000"/>
              </a:solidFill>
              <a:latin typeface="NEU-BZ-S92" charset="-12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zh-CN" altLang="zh-CN" sz="2200">
                <a:solidFill>
                  <a:srgbClr val="000000"/>
                </a:solidFill>
                <a:latin typeface="Arial" pitchFamily="34" charset="0"/>
                <a:ea typeface="黑体" pitchFamily="2" charset="-122"/>
                <a:cs typeface="Times New Roman" panose="02020603050405020304" pitchFamily="18" charset="0"/>
              </a:rPr>
              <a:t>结论</a:t>
            </a:r>
            <a:r>
              <a:rPr lang="en-US" altLang="zh-CN" sz="2200">
                <a:solidFill>
                  <a:srgbClr val="000000"/>
                </a:solidFill>
                <a:latin typeface="Times New Roman" pitchFamily="18" charset="0"/>
                <a:ea typeface="宋体" pitchFamily="2" charset="-122"/>
                <a:cs typeface="Times New Roman" panose="02020603050405020304" pitchFamily="18" charset="0"/>
              </a:rPr>
              <a:t>:(1)</a:t>
            </a:r>
            <a:r>
              <a:rPr lang="zh-CN" altLang="zh-CN" sz="2200" u="sng">
                <a:solidFill>
                  <a:srgbClr val="FF0000"/>
                </a:solidFill>
                <a:uFill>
                  <a:solidFill>
                    <a:srgbClr val="000000"/>
                  </a:solidFill>
                </a:uFill>
                <a:latin typeface="Times New Roman" pitchFamily="18" charset="0"/>
                <a:ea typeface="宋体" pitchFamily="2" charset="-122"/>
                <a:cs typeface="Times New Roman" panose="02020603050405020304" pitchFamily="18" charset="0"/>
              </a:rPr>
              <a:t>　　　　　　　　　　　</a:t>
            </a:r>
            <a:r>
              <a:rPr lang="en-US" altLang="zh-CN" sz="2200">
                <a:solidFill>
                  <a:srgbClr val="000000"/>
                </a:solidFill>
                <a:latin typeface="Times New Roman" pitchFamily="18" charset="0"/>
                <a:ea typeface="宋体" pitchFamily="2" charset="-122"/>
                <a:cs typeface="Times New Roman" panose="02020603050405020304" pitchFamily="18" charset="0"/>
              </a:rPr>
              <a:t>;(2)</a:t>
            </a:r>
            <a:r>
              <a:rPr lang="zh-CN" altLang="zh-CN" sz="2200" u="sng">
                <a:solidFill>
                  <a:srgbClr val="FF0000"/>
                </a:solidFill>
                <a:uFill>
                  <a:solidFill>
                    <a:srgbClr val="000000"/>
                  </a:solidFill>
                </a:uFill>
                <a:latin typeface="Times New Roman" pitchFamily="18" charset="0"/>
                <a:ea typeface="宋体" pitchFamily="2" charset="-122"/>
                <a:cs typeface="Times New Roman" panose="02020603050405020304" pitchFamily="18" charset="0"/>
              </a:rPr>
              <a:t>　　　</a:t>
            </a:r>
            <a:r>
              <a:rPr lang="zh-CN" altLang="zh-CN" sz="2200">
                <a:solidFill>
                  <a:srgbClr val="000000"/>
                </a:solidFill>
                <a:latin typeface="Times New Roman" pitchFamily="18" charset="0"/>
                <a:ea typeface="宋体" pitchFamily="2" charset="-122"/>
                <a:cs typeface="Times New Roman" panose="02020603050405020304" pitchFamily="18" charset="0"/>
              </a:rPr>
              <a:t>溶液</a:t>
            </a:r>
            <a:r>
              <a:rPr lang="en-US" altLang="zh-CN" sz="2200" smtClean="0">
                <a:solidFill>
                  <a:srgbClr val="000000"/>
                </a:solidFill>
                <a:latin typeface="Times New Roman" pitchFamily="18" charset="0"/>
                <a:ea typeface="宋体" pitchFamily="2" charset="-122"/>
                <a:cs typeface="Times New Roman" panose="02020603050405020304" pitchFamily="18" charset="0"/>
              </a:rPr>
              <a:t>;</a:t>
            </a:r>
          </a:p>
          <a:p>
            <a:pPr indent="266700">
              <a:lnSpc>
                <a:spcPct val="120000"/>
              </a:lnSpc>
              <a:spcAft>
                <a:spcPct val="0"/>
              </a:spcAft>
              <a:tabLst>
                <a:tab pos="1029335"/>
                <a:tab pos="1850390"/>
                <a:tab pos="2538095"/>
                <a:tab pos="3221990"/>
              </a:tabLst>
            </a:pPr>
            <a:r>
              <a:rPr lang="en-US" altLang="zh-CN" sz="2200" smtClean="0">
                <a:solidFill>
                  <a:srgbClr val="000000"/>
                </a:solidFill>
                <a:latin typeface="Times New Roman" pitchFamily="18" charset="0"/>
                <a:ea typeface="宋体" pitchFamily="2" charset="-122"/>
                <a:cs typeface="Times New Roman" panose="02020603050405020304" pitchFamily="18" charset="0"/>
              </a:rPr>
              <a:t>(</a:t>
            </a:r>
            <a:r>
              <a:rPr lang="en-US" altLang="zh-CN" sz="2200">
                <a:solidFill>
                  <a:srgbClr val="000000"/>
                </a:solidFill>
                <a:latin typeface="Times New Roman" pitchFamily="18" charset="0"/>
                <a:ea typeface="宋体" pitchFamily="2" charset="-122"/>
                <a:cs typeface="Times New Roman" panose="02020603050405020304" pitchFamily="18" charset="0"/>
              </a:rPr>
              <a:t>3)</a:t>
            </a:r>
            <a:r>
              <a:rPr lang="zh-CN" altLang="zh-CN" sz="2200">
                <a:solidFill>
                  <a:srgbClr val="000000"/>
                </a:solidFill>
                <a:latin typeface="Times New Roman" pitchFamily="18" charset="0"/>
                <a:ea typeface="宋体" pitchFamily="2" charset="-122"/>
                <a:cs typeface="Times New Roman" panose="02020603050405020304" pitchFamily="18" charset="0"/>
              </a:rPr>
              <a:t>形成</a:t>
            </a:r>
            <a:r>
              <a:rPr lang="zh-CN" altLang="zh-CN" sz="2200" u="sng">
                <a:solidFill>
                  <a:srgbClr val="FF0000"/>
                </a:solidFill>
                <a:uFill>
                  <a:solidFill>
                    <a:srgbClr val="000000"/>
                  </a:solidFill>
                </a:uFill>
                <a:latin typeface="Times New Roman" pitchFamily="18" charset="0"/>
                <a:ea typeface="宋体" pitchFamily="2" charset="-122"/>
                <a:cs typeface="Times New Roman" panose="02020603050405020304" pitchFamily="18" charset="0"/>
              </a:rPr>
              <a:t>　　　　</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宋体" pitchFamily="2" charset="-122"/>
                <a:cs typeface="Times New Roman" panose="02020603050405020304" pitchFamily="18" charset="0"/>
              </a:rPr>
              <a:t>导线连接或直接接触且电极插入电解质溶液</a:t>
            </a:r>
            <a:r>
              <a:rPr lang="en-US" altLang="zh-CN" sz="2200">
                <a:solidFill>
                  <a:srgbClr val="000000"/>
                </a:solidFill>
                <a:latin typeface="Times New Roman" pitchFamily="18" charset="0"/>
                <a:ea typeface="宋体" pitchFamily="2" charset="-122"/>
                <a:cs typeface="Times New Roman" panose="02020603050405020304" pitchFamily="18" charset="0"/>
              </a:rPr>
              <a:t>);(4)</a:t>
            </a:r>
            <a:r>
              <a:rPr lang="zh-CN" altLang="zh-CN" sz="2200">
                <a:solidFill>
                  <a:srgbClr val="000000"/>
                </a:solidFill>
                <a:latin typeface="Times New Roman" pitchFamily="18" charset="0"/>
                <a:ea typeface="宋体" pitchFamily="2" charset="-122"/>
                <a:cs typeface="Times New Roman" panose="02020603050405020304" pitchFamily="18" charset="0"/>
              </a:rPr>
              <a:t>自发的氧化还原反应</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宋体" pitchFamily="2" charset="-122"/>
                <a:cs typeface="Times New Roman" panose="02020603050405020304" pitchFamily="18" charset="0"/>
              </a:rPr>
              <a:t>本质条件</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宋体" pitchFamily="2" charset="-122"/>
                <a:cs typeface="Times New Roman" panose="02020603050405020304" pitchFamily="18" charset="0"/>
              </a:rPr>
              <a:t>。</a:t>
            </a:r>
            <a:r>
              <a:rPr lang="en-US" altLang="zh-CN" sz="2200">
                <a:solidFill>
                  <a:srgbClr val="000000"/>
                </a:solidFill>
                <a:latin typeface="Times New Roman" pitchFamily="18" charset="0"/>
                <a:ea typeface="宋体" pitchFamily="2" charset="-122"/>
                <a:cs typeface="Times New Roman" panose="02020603050405020304" pitchFamily="18" charset="0"/>
              </a:rPr>
              <a:t> </a:t>
            </a:r>
            <a:endParaRPr lang="zh-CN" altLang="zh-CN" sz="2200">
              <a:solidFill>
                <a:srgbClr val="000000"/>
              </a:solidFill>
              <a:latin typeface="NEU-BZ-S92" charset="-122"/>
              <a:ea typeface="方正书宋_GBK" panose="03000509000000000000" pitchFamily="65" charset="-122"/>
              <a:cs typeface="Times New Roman" panose="02020603050405020304" pitchFamily="18" charset="0"/>
            </a:endParaRPr>
          </a:p>
        </p:txBody>
      </p:sp>
      <p:sp>
        <p:nvSpPr>
          <p:cNvPr id="16" name="矩形 15"/>
          <p:cNvSpPr>
            <a:spLocks noChangeAspect="1"/>
          </p:cNvSpPr>
          <p:nvPr/>
        </p:nvSpPr>
        <p:spPr>
          <a:xfrm>
            <a:off x="1809622" y="4928264"/>
            <a:ext cx="3076483" cy="498598"/>
          </a:xfrm>
          <a:prstGeom prst="rect">
            <a:avLst/>
          </a:prstGeom>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nSpc>
                <a:spcPct val="120000"/>
              </a:lnSpc>
            </a:pPr>
            <a:r>
              <a:rPr lang="zh-CN" altLang="zh-CN" sz="2200">
                <a:solidFill>
                  <a:srgbClr val="FF0000"/>
                </a:solidFill>
                <a:latin typeface="Times New Roman" pitchFamily="18" charset="0"/>
                <a:ea typeface="宋体" pitchFamily="2" charset="-122"/>
                <a:cs typeface="Times New Roman" panose="02020603050405020304" pitchFamily="18" charset="0"/>
              </a:rPr>
              <a:t>活动性不同的两电极　</a:t>
            </a:r>
            <a:r>
              <a:rPr lang="en-US" altLang="zh-CN" sz="2200" smtClean="0">
                <a:solidFill>
                  <a:srgbClr val="FF0000"/>
                </a:solidFill>
                <a:latin typeface="Times New Roman" pitchFamily="18" charset="0"/>
                <a:ea typeface="宋体" pitchFamily="2" charset="-122"/>
                <a:cs typeface="Times New Roman" panose="02020603050405020304" pitchFamily="18" charset="0"/>
              </a:rPr>
              <a:t> </a:t>
            </a:r>
            <a:endParaRPr lang="zh-CN" altLang="en-US" sz="2200"/>
          </a:p>
        </p:txBody>
      </p:sp>
      <p:sp>
        <p:nvSpPr>
          <p:cNvPr id="17" name="矩形 16"/>
          <p:cNvSpPr>
            <a:spLocks noChangeAspect="1"/>
          </p:cNvSpPr>
          <p:nvPr/>
        </p:nvSpPr>
        <p:spPr>
          <a:xfrm>
            <a:off x="5209314" y="4928264"/>
            <a:ext cx="1101584" cy="459741"/>
          </a:xfrm>
          <a:prstGeom prst="rect">
            <a:avLst/>
          </a:prstGeom>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nSpc>
                <a:spcPct val="120000"/>
              </a:lnSpc>
            </a:pPr>
            <a:r>
              <a:rPr lang="zh-CN" altLang="zh-CN" sz="2200" smtClean="0">
                <a:solidFill>
                  <a:srgbClr val="FF0000"/>
                </a:solidFill>
                <a:latin typeface="Times New Roman" pitchFamily="18" charset="0"/>
                <a:ea typeface="宋体" pitchFamily="2" charset="-122"/>
                <a:cs typeface="Times New Roman" panose="02020603050405020304" pitchFamily="18" charset="0"/>
              </a:rPr>
              <a:t>电解质</a:t>
            </a:r>
            <a:r>
              <a:rPr lang="en-US" altLang="zh-CN" sz="2200" smtClean="0">
                <a:solidFill>
                  <a:srgbClr val="FF0000"/>
                </a:solidFill>
                <a:latin typeface="Times New Roman" pitchFamily="18" charset="0"/>
                <a:ea typeface="宋体" pitchFamily="2" charset="-122"/>
                <a:cs typeface="Times New Roman" panose="02020603050405020304" pitchFamily="18" charset="0"/>
              </a:rPr>
              <a:t> </a:t>
            </a:r>
            <a:endParaRPr lang="zh-CN" altLang="en-US" sz="2200"/>
          </a:p>
        </p:txBody>
      </p:sp>
      <p:sp>
        <p:nvSpPr>
          <p:cNvPr id="18" name="矩形 17"/>
          <p:cNvSpPr>
            <a:spLocks noChangeAspect="1"/>
          </p:cNvSpPr>
          <p:nvPr/>
        </p:nvSpPr>
        <p:spPr>
          <a:xfrm>
            <a:off x="1392890" y="5315278"/>
            <a:ext cx="1653017" cy="498598"/>
          </a:xfrm>
          <a:prstGeom prst="rect">
            <a:avLst/>
          </a:prstGeom>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indent="266700">
              <a:lnSpc>
                <a:spcPct val="120000"/>
              </a:lnSpc>
              <a:spcAft>
                <a:spcPct val="0"/>
              </a:spcAft>
              <a:tabLst>
                <a:tab pos="1029335"/>
                <a:tab pos="1850390"/>
                <a:tab pos="2538095"/>
                <a:tab pos="3221990"/>
              </a:tabLst>
            </a:pPr>
            <a:r>
              <a:rPr lang="zh-CN" altLang="zh-CN" sz="2200">
                <a:solidFill>
                  <a:srgbClr val="FF0000"/>
                </a:solidFill>
                <a:latin typeface="Times New Roman" pitchFamily="18" charset="0"/>
                <a:ea typeface="宋体" pitchFamily="2" charset="-122"/>
                <a:cs typeface="Times New Roman" panose="02020603050405020304" pitchFamily="18" charset="0"/>
              </a:rPr>
              <a:t>闭合</a:t>
            </a:r>
            <a:r>
              <a:rPr lang="zh-CN" altLang="zh-CN" sz="2200" smtClean="0">
                <a:solidFill>
                  <a:srgbClr val="FF0000"/>
                </a:solidFill>
                <a:latin typeface="Times New Roman" pitchFamily="18" charset="0"/>
                <a:ea typeface="宋体" pitchFamily="2" charset="-122"/>
                <a:cs typeface="Times New Roman" panose="02020603050405020304" pitchFamily="18" charset="0"/>
              </a:rPr>
              <a:t>回路</a:t>
            </a:r>
            <a:r>
              <a:rPr lang="en-US" altLang="zh-CN" sz="2200" smtClean="0">
                <a:solidFill>
                  <a:srgbClr val="FF0000"/>
                </a:solidFill>
                <a:latin typeface="Times New Roman" pitchFamily="18" charset="0"/>
                <a:ea typeface="宋体" pitchFamily="2" charset="-122"/>
                <a:cs typeface="Times New Roman" panose="02020603050405020304" pitchFamily="18" charset="0"/>
              </a:rPr>
              <a:t> </a:t>
            </a:r>
            <a:endParaRPr lang="zh-CN" altLang="zh-CN" sz="2200">
              <a:solidFill>
                <a:srgbClr val="000000"/>
              </a:solidFill>
              <a:effectLst/>
              <a:latin typeface="NEU-BZ-S92" charset="-122"/>
              <a:ea typeface="方正书宋_GBK" panose="03000509000000000000" pitchFamily="65" charset="-122"/>
              <a:cs typeface="Times New Roman" panose="02020603050405020304" pitchFamily="18" charset="0"/>
            </a:endParaRPr>
          </a:p>
        </p:txBody>
      </p:sp>
      <p:sp>
        <p:nvSpPr>
          <p:cNvPr id="19" name="矩形 18"/>
          <p:cNvSpPr/>
          <p:nvPr/>
        </p:nvSpPr>
        <p:spPr>
          <a:xfrm>
            <a:off x="1900738" y="4955235"/>
            <a:ext cx="2743270" cy="33761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endParaRPr lang="zh-CN" altLang="en-US"/>
          </a:p>
        </p:txBody>
      </p:sp>
      <p:sp>
        <p:nvSpPr>
          <p:cNvPr id="20" name="矩形 19"/>
          <p:cNvSpPr/>
          <p:nvPr/>
        </p:nvSpPr>
        <p:spPr>
          <a:xfrm>
            <a:off x="5320409" y="4955235"/>
            <a:ext cx="818983" cy="33761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endParaRPr lang="zh-CN" altLang="en-US"/>
          </a:p>
        </p:txBody>
      </p:sp>
      <p:sp>
        <p:nvSpPr>
          <p:cNvPr id="21" name="矩形 20"/>
          <p:cNvSpPr/>
          <p:nvPr/>
        </p:nvSpPr>
        <p:spPr>
          <a:xfrm>
            <a:off x="1761321" y="5346022"/>
            <a:ext cx="1082284" cy="33761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endParaRPr lang="zh-CN" altLang="en-US"/>
          </a:p>
        </p:txBody>
      </p:sp>
    </p:spTree>
    <p:custDataLst>
      <p:tags r:id="rId6"/>
    </p:custDataLst>
  </p:cSld>
  <p:clrMapOvr>
    <a:masterClrMapping/>
  </p:clrMapOvr>
  <p:transition spd="slow">
    <p:blinds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xit" presetSubtype="4" dur="500" fill="hold" grpId="0" nodeType="clickEffect">
                                  <p:stCondLst>
                                    <p:cond delay="0"/>
                                  </p:stCondLst>
                                  <p:childTnLst>
                                    <p:animEffect transition="out" filter="wipe(down)">
                                      <p:cBhvr>
                                        <p:cTn id="6" dur="500"/>
                                        <p:tgtEl>
                                          <p:spTgt spid="13"/>
                                        </p:tgtEl>
                                      </p:cBhvr>
                                    </p:animEffect>
                                    <p:set>
                                      <p:cBhvr>
                                        <p:cTn id="7" dur="1" fill="hold">
                                          <p:stCondLst>
                                            <p:cond delay="499"/>
                                          </p:stCondLst>
                                        </p:cTn>
                                        <p:tgtEl>
                                          <p:spTgt spid="13"/>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xit" presetSubtype="4" dur="500" fill="hold" grpId="1" nodeType="clickEffect">
                                  <p:stCondLst>
                                    <p:cond delay="0"/>
                                  </p:stCondLst>
                                  <p:childTnLst>
                                    <p:animEffect transition="out" filter="wipe(down)">
                                      <p:cBhvr>
                                        <p:cTn id="11" dur="500"/>
                                        <p:tgtEl>
                                          <p:spTgt spid="14"/>
                                        </p:tgtEl>
                                      </p:cBhvr>
                                    </p:animEffect>
                                    <p:set>
                                      <p:cBhvr>
                                        <p:cTn id="12" dur="1" fill="hold">
                                          <p:stCondLst>
                                            <p:cond delay="499"/>
                                          </p:stCondLst>
                                        </p:cTn>
                                        <p:tgtEl>
                                          <p:spTgt spid="14"/>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nodeType="afterGroup">
                            <p:stCondLst>
                              <p:cond delay="0"/>
                            </p:stCondLst>
                            <p:childTnLst>
                              <p:par>
                                <p:cTn id="15" presetID="22" presetClass="exit" presetSubtype="4" dur="500" fill="hold" grpId="2" nodeType="clickEffect">
                                  <p:stCondLst>
                                    <p:cond delay="0"/>
                                  </p:stCondLst>
                                  <p:childTnLst>
                                    <p:animEffect transition="out" filter="wipe(down)">
                                      <p:cBhvr>
                                        <p:cTn id="16" dur="500"/>
                                        <p:tgtEl>
                                          <p:spTgt spid="19"/>
                                        </p:tgtEl>
                                      </p:cBhvr>
                                    </p:animEffect>
                                    <p:set>
                                      <p:cBhvr>
                                        <p:cTn id="17" dur="1" fill="hold">
                                          <p:stCondLst>
                                            <p:cond delay="499"/>
                                          </p:stCondLst>
                                        </p:cTn>
                                        <p:tgtEl>
                                          <p:spTgt spid="19"/>
                                        </p:tgtEl>
                                        <p:attrNameLst>
                                          <p:attrName>style.visibility</p:attrName>
                                        </p:attrNameLst>
                                      </p:cBhvr>
                                      <p:to>
                                        <p:strVal val="hidden"/>
                                      </p:to>
                                    </p:set>
                                  </p:childTnLst>
                                </p:cTn>
                              </p:par>
                            </p:childTnLst>
                          </p:cTn>
                        </p:par>
                      </p:childTnLst>
                    </p:cTn>
                  </p:par>
                  <p:par>
                    <p:cTn id="18" fill="hold" nodeType="clickPar">
                      <p:stCondLst>
                        <p:cond delay="indefinite"/>
                      </p:stCondLst>
                      <p:childTnLst>
                        <p:par>
                          <p:cTn id="19" fill="hold" nodeType="afterGroup">
                            <p:stCondLst>
                              <p:cond delay="0"/>
                            </p:stCondLst>
                            <p:childTnLst>
                              <p:par>
                                <p:cTn id="20" presetID="22" presetClass="exit" presetSubtype="4" dur="500" fill="hold" grpId="3" nodeType="clickEffect">
                                  <p:stCondLst>
                                    <p:cond delay="0"/>
                                  </p:stCondLst>
                                  <p:childTnLst>
                                    <p:animEffect transition="out" filter="wipe(down)">
                                      <p:cBhvr>
                                        <p:cTn id="21" dur="500"/>
                                        <p:tgtEl>
                                          <p:spTgt spid="20"/>
                                        </p:tgtEl>
                                      </p:cBhvr>
                                    </p:animEffect>
                                    <p:set>
                                      <p:cBhvr>
                                        <p:cTn id="22" dur="1" fill="hold">
                                          <p:stCondLst>
                                            <p:cond delay="499"/>
                                          </p:stCondLst>
                                        </p:cTn>
                                        <p:tgtEl>
                                          <p:spTgt spid="20"/>
                                        </p:tgtEl>
                                        <p:attrNameLst>
                                          <p:attrName>style.visibility</p:attrName>
                                        </p:attrNameLst>
                                      </p:cBhvr>
                                      <p:to>
                                        <p:strVal val="hidden"/>
                                      </p:to>
                                    </p:set>
                                  </p:childTnLst>
                                </p:cTn>
                              </p:par>
                            </p:childTnLst>
                          </p:cTn>
                        </p:par>
                      </p:childTnLst>
                    </p:cTn>
                  </p:par>
                  <p:par>
                    <p:cTn id="23" fill="hold" nodeType="clickPar">
                      <p:stCondLst>
                        <p:cond delay="indefinite"/>
                      </p:stCondLst>
                      <p:childTnLst>
                        <p:par>
                          <p:cTn id="24" fill="hold" nodeType="afterGroup">
                            <p:stCondLst>
                              <p:cond delay="0"/>
                            </p:stCondLst>
                            <p:childTnLst>
                              <p:par>
                                <p:cTn id="25" presetID="22" presetClass="exit" presetSubtype="4" dur="500" fill="hold" grpId="4" nodeType="clickEffect">
                                  <p:stCondLst>
                                    <p:cond delay="0"/>
                                  </p:stCondLst>
                                  <p:childTnLst>
                                    <p:animEffect transition="out" filter="wipe(down)">
                                      <p:cBhvr>
                                        <p:cTn id="26" dur="500"/>
                                        <p:tgtEl>
                                          <p:spTgt spid="21"/>
                                        </p:tgtEl>
                                      </p:cBhvr>
                                    </p:animEffect>
                                    <p:set>
                                      <p:cBhvr>
                                        <p:cTn id="27" dur="1" fill="hold">
                                          <p:stCondLst>
                                            <p:cond delay="499"/>
                                          </p:stCondLst>
                                        </p:cTn>
                                        <p:tgtEl>
                                          <p:spTgt spid="2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1"/>
      <p:bldP spid="19" grpId="2"/>
      <p:bldP spid="20" grpId="3"/>
      <p:bldP spid="21" grpId="4"/>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5"/>
          <a:stretch>
            <a:fillRect/>
          </a:stretch>
        </a:blipFill>
      </p:bgPr>
    </p:bg>
    <p:spTree>
      <p:nvGrpSpPr>
        <p:cNvPr id="1" name=""/>
        <p:cNvGrpSpPr/>
        <p:nvPr/>
      </p:nvGrpSpPr>
      <p:grpSpPr>
        <a:xfrm>
          <a:off x="0" y="0"/>
          <a:ext cx="0" cy="0"/>
        </a:xfrm>
      </p:grpSpPr>
      <p:sp>
        <p:nvSpPr>
          <p:cNvPr id="9" name="矩形 8">
            <a:hlinkClick r:id="rId2" action="ppaction://hlinksldjump?num=8"/>
          </p:cNvPr>
          <p:cNvSpPr/>
          <p:nvPr/>
        </p:nvSpPr>
        <p:spPr>
          <a:xfrm>
            <a:off x="395536" y="692696"/>
            <a:ext cx="1008112" cy="288032"/>
          </a:xfrm>
          <a:prstGeom prst="rect">
            <a:avLst/>
          </a:prstGeom>
          <a:solidFill>
            <a:schemeClr val="accent5">
              <a:lumMod val="75000"/>
            </a:schemeClr>
          </a:solidFill>
          <a:ln>
            <a:solidFill>
              <a:schemeClr val="accent5">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r>
              <a:rPr lang="zh-CN" altLang="en-US" sz="1400" smtClean="0">
                <a:solidFill>
                  <a:schemeClr val="accent5">
                    <a:lumMod val="20000"/>
                    <a:lumOff val="80000"/>
                  </a:schemeClr>
                </a:solidFill>
              </a:rPr>
              <a:t>问题导学</a:t>
            </a:r>
            <a:endParaRPr lang="zh-CN" altLang="en-US" sz="1400">
              <a:solidFill>
                <a:schemeClr val="accent5">
                  <a:lumMod val="20000"/>
                  <a:lumOff val="80000"/>
                </a:schemeClr>
              </a:solidFill>
            </a:endParaRPr>
          </a:p>
        </p:txBody>
      </p:sp>
      <p:sp>
        <p:nvSpPr>
          <p:cNvPr id="10" name="矩形 9"/>
          <p:cNvSpPr/>
          <p:nvPr/>
        </p:nvSpPr>
        <p:spPr>
          <a:xfrm>
            <a:off x="1497223" y="692696"/>
            <a:ext cx="1008112" cy="288032"/>
          </a:xfrm>
          <a:prstGeom prst="rect">
            <a:avLst/>
          </a:prstGeom>
          <a:solidFill>
            <a:schemeClr val="accent4">
              <a:lumMod val="75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r>
              <a:rPr lang="zh-CN" altLang="en-US" sz="1400" smtClean="0">
                <a:solidFill>
                  <a:schemeClr val="accent4">
                    <a:lumMod val="20000"/>
                    <a:lumOff val="80000"/>
                  </a:schemeClr>
                </a:solidFill>
              </a:rPr>
              <a:t>即时</a:t>
            </a:r>
            <a:r>
              <a:rPr lang="zh-CN" altLang="en-US" sz="1400">
                <a:solidFill>
                  <a:schemeClr val="accent4">
                    <a:lumMod val="20000"/>
                    <a:lumOff val="80000"/>
                  </a:schemeClr>
                </a:solidFill>
              </a:rPr>
              <a:t>检测</a:t>
            </a:r>
          </a:p>
        </p:txBody>
      </p:sp>
      <p:sp>
        <p:nvSpPr>
          <p:cNvPr id="11" name="椭圆 10">
            <a:hlinkClick r:id="rId2" action="ppaction://hlinksldjump?num=8"/>
          </p:cNvPr>
          <p:cNvSpPr/>
          <p:nvPr/>
        </p:nvSpPr>
        <p:spPr>
          <a:xfrm>
            <a:off x="2685103" y="692696"/>
            <a:ext cx="288032" cy="288032"/>
          </a:xfrm>
          <a:prstGeom prst="ellipse">
            <a:avLst/>
          </a:prstGeom>
          <a:solidFill>
            <a:schemeClr val="accent5">
              <a:lumMod val="75000"/>
            </a:schemeClr>
          </a:solidFill>
          <a:ln>
            <a:solidFill>
              <a:schemeClr val="accent5">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r>
              <a:rPr lang="zh-CN" altLang="en-US" sz="1400">
                <a:solidFill>
                  <a:schemeClr val="accent5">
                    <a:lumMod val="20000"/>
                    <a:lumOff val="80000"/>
                  </a:schemeClr>
                </a:solidFill>
              </a:rPr>
              <a:t>一</a:t>
            </a:r>
          </a:p>
        </p:txBody>
      </p:sp>
      <p:sp>
        <p:nvSpPr>
          <p:cNvPr id="12" name="椭圆 11"/>
          <p:cNvSpPr/>
          <p:nvPr/>
        </p:nvSpPr>
        <p:spPr>
          <a:xfrm>
            <a:off x="3059832" y="692696"/>
            <a:ext cx="288032" cy="288032"/>
          </a:xfrm>
          <a:prstGeom prst="ellipse">
            <a:avLst/>
          </a:prstGeom>
          <a:solidFill>
            <a:schemeClr val="accent4">
              <a:lumMod val="75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r>
              <a:rPr lang="zh-CN" altLang="en-US" sz="1400" smtClean="0"/>
              <a:t>二</a:t>
            </a:r>
            <a:endParaRPr lang="zh-CN" altLang="en-US" sz="1400"/>
          </a:p>
        </p:txBody>
      </p:sp>
      <p:sp>
        <p:nvSpPr>
          <p:cNvPr id="2" name="矩形 1"/>
          <p:cNvSpPr>
            <a:spLocks noChangeAspect="1"/>
          </p:cNvSpPr>
          <p:nvPr/>
        </p:nvSpPr>
        <p:spPr>
          <a:xfrm>
            <a:off x="508000" y="1124744"/>
            <a:ext cx="8128000" cy="4967514"/>
          </a:xfrm>
          <a:prstGeom prst="rect">
            <a:avLst/>
          </a:prstGeom>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indent="267970">
              <a:lnSpc>
                <a:spcPct val="120000"/>
              </a:lnSpc>
              <a:spcAft>
                <a:spcPct val="0"/>
              </a:spcAft>
              <a:tabLst>
                <a:tab pos="1029335"/>
                <a:tab pos="1850390"/>
                <a:tab pos="2538095"/>
                <a:tab pos="3221990"/>
              </a:tabLst>
            </a:pPr>
            <a:r>
              <a:rPr lang="zh-CN" altLang="zh-CN" sz="2200" b="1">
                <a:solidFill>
                  <a:srgbClr val="000000"/>
                </a:solidFill>
                <a:latin typeface="Times New Roman" pitchFamily="18" charset="0"/>
                <a:ea typeface="宋体" pitchFamily="2" charset="-122"/>
                <a:cs typeface="Times New Roman" panose="02020603050405020304" pitchFamily="18" charset="0"/>
              </a:rPr>
              <a:t>迁移与应用</a:t>
            </a:r>
            <a:endParaRPr lang="zh-CN" altLang="zh-CN" sz="2200">
              <a:solidFill>
                <a:srgbClr val="000000"/>
              </a:solidFill>
              <a:latin typeface="NEU-BZ-S92" charset="-12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zh-CN" altLang="zh-CN" sz="2200" b="1">
                <a:solidFill>
                  <a:srgbClr val="000000"/>
                </a:solidFill>
                <a:latin typeface="Times New Roman" pitchFamily="18" charset="0"/>
                <a:ea typeface="宋体" pitchFamily="2" charset="-122"/>
                <a:cs typeface="Times New Roman" panose="02020603050405020304" pitchFamily="18" charset="0"/>
              </a:rPr>
              <a:t>例</a:t>
            </a:r>
            <a:r>
              <a:rPr lang="en-US" altLang="zh-CN" sz="2200" b="1">
                <a:solidFill>
                  <a:srgbClr val="000000"/>
                </a:solidFill>
                <a:latin typeface="Times New Roman" pitchFamily="18" charset="0"/>
                <a:ea typeface="宋体" pitchFamily="2" charset="-122"/>
                <a:cs typeface="Times New Roman" panose="02020603050405020304" pitchFamily="18" charset="0"/>
              </a:rPr>
              <a:t>1</a:t>
            </a:r>
            <a:r>
              <a:rPr lang="zh-CN" altLang="zh-CN" sz="2200">
                <a:solidFill>
                  <a:srgbClr val="000000"/>
                </a:solidFill>
                <a:latin typeface="Times New Roman" pitchFamily="18" charset="0"/>
                <a:ea typeface="宋体" pitchFamily="2" charset="-122"/>
                <a:cs typeface="Times New Roman" panose="02020603050405020304" pitchFamily="18" charset="0"/>
              </a:rPr>
              <a:t>下列各装置能组成原电池的是</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宋体" pitchFamily="2" charset="-122"/>
                <a:cs typeface="Times New Roman" panose="02020603050405020304" pitchFamily="18" charset="0"/>
              </a:rPr>
              <a:t>　　</a:t>
            </a:r>
            <a:r>
              <a:rPr lang="en-US" altLang="zh-CN" sz="2200" smtClean="0">
                <a:solidFill>
                  <a:srgbClr val="000000"/>
                </a:solidFill>
                <a:latin typeface="Times New Roman" pitchFamily="18" charset="0"/>
                <a:ea typeface="宋体" pitchFamily="2" charset="-122"/>
                <a:cs typeface="Times New Roman" panose="02020603050405020304" pitchFamily="18" charset="0"/>
              </a:rPr>
              <a:t>)</a:t>
            </a:r>
            <a:endParaRPr lang="en-US" altLang="zh-CN" sz="2200">
              <a:solidFill>
                <a:srgbClr val="000000"/>
              </a:solidFill>
              <a:latin typeface="Times New Roman" pitchFamily="18" charset="0"/>
              <a:ea typeface="宋体" pitchFamily="2" charset="-122"/>
              <a:cs typeface="Times New Roman" panose="02020603050405020304" pitchFamily="18" charset="0"/>
            </a:endParaRPr>
          </a:p>
          <a:p>
            <a:pPr indent="267970">
              <a:lnSpc>
                <a:spcPct val="120000"/>
              </a:lnSpc>
              <a:spcAft>
                <a:spcPct val="0"/>
              </a:spcAft>
              <a:tabLst>
                <a:tab pos="1029335"/>
                <a:tab pos="1850390"/>
                <a:tab pos="2538095"/>
                <a:tab pos="3221990"/>
              </a:tabLst>
            </a:pPr>
            <a:endParaRPr lang="en-US" altLang="zh-CN" sz="2200" smtClean="0">
              <a:solidFill>
                <a:srgbClr val="000000"/>
              </a:solidFill>
              <a:latin typeface="Times New Roman" pitchFamily="18" charset="0"/>
              <a:ea typeface="宋体" pitchFamily="2" charset="-122"/>
              <a:cs typeface="Times New Roman" panose="02020603050405020304" pitchFamily="18" charset="0"/>
            </a:endParaRPr>
          </a:p>
          <a:p>
            <a:pPr indent="267970">
              <a:lnSpc>
                <a:spcPct val="120000"/>
              </a:lnSpc>
              <a:spcAft>
                <a:spcPct val="0"/>
              </a:spcAft>
              <a:tabLst>
                <a:tab pos="1029335"/>
                <a:tab pos="1850390"/>
                <a:tab pos="2538095"/>
                <a:tab pos="3221990"/>
              </a:tabLst>
            </a:pPr>
            <a:endParaRPr lang="en-US" altLang="zh-CN" sz="2200" smtClean="0">
              <a:solidFill>
                <a:srgbClr val="000000"/>
              </a:solidFill>
              <a:latin typeface="Times New Roman" pitchFamily="18" charset="0"/>
              <a:ea typeface="宋体" pitchFamily="2" charset="-122"/>
              <a:cs typeface="Times New Roman" panose="02020603050405020304" pitchFamily="18" charset="0"/>
            </a:endParaRPr>
          </a:p>
          <a:p>
            <a:pPr indent="267970">
              <a:lnSpc>
                <a:spcPct val="120000"/>
              </a:lnSpc>
              <a:spcAft>
                <a:spcPct val="0"/>
              </a:spcAft>
              <a:tabLst>
                <a:tab pos="1029335"/>
                <a:tab pos="1850390"/>
                <a:tab pos="2538095"/>
                <a:tab pos="3221990"/>
              </a:tabLst>
            </a:pPr>
            <a:endParaRPr lang="en-US" altLang="zh-CN" sz="2200">
              <a:solidFill>
                <a:srgbClr val="000000"/>
              </a:solidFill>
              <a:latin typeface="Times New Roman" pitchFamily="18" charset="0"/>
              <a:ea typeface="宋体" pitchFamily="2" charset="-122"/>
              <a:cs typeface="Times New Roman" panose="02020603050405020304" pitchFamily="18" charset="0"/>
            </a:endParaRPr>
          </a:p>
          <a:p>
            <a:pPr indent="267970">
              <a:lnSpc>
                <a:spcPct val="120000"/>
              </a:lnSpc>
              <a:spcAft>
                <a:spcPct val="0"/>
              </a:spcAft>
              <a:tabLst>
                <a:tab pos="1029335"/>
                <a:tab pos="1850390"/>
                <a:tab pos="2538095"/>
                <a:tab pos="3221990"/>
              </a:tabLst>
            </a:pPr>
            <a:endParaRPr lang="en-US" altLang="zh-CN" sz="2200" smtClean="0">
              <a:solidFill>
                <a:srgbClr val="000000"/>
              </a:solidFill>
              <a:latin typeface="Times New Roman" pitchFamily="18" charset="0"/>
              <a:ea typeface="宋体" pitchFamily="2" charset="-122"/>
              <a:cs typeface="Times New Roman" panose="02020603050405020304" pitchFamily="18" charset="0"/>
            </a:endParaRPr>
          </a:p>
          <a:p>
            <a:pPr indent="267970">
              <a:lnSpc>
                <a:spcPct val="120000"/>
              </a:lnSpc>
              <a:spcAft>
                <a:spcPct val="0"/>
              </a:spcAft>
              <a:tabLst>
                <a:tab pos="1029335"/>
                <a:tab pos="1850390"/>
                <a:tab pos="2538095"/>
                <a:tab pos="3221990"/>
              </a:tabLst>
            </a:pPr>
            <a:endParaRPr lang="zh-CN" altLang="zh-CN" sz="2200">
              <a:solidFill>
                <a:srgbClr val="000000"/>
              </a:solidFill>
              <a:latin typeface="NEU-BZ-S92" charset="-12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itchFamily="2" charset="-122"/>
                <a:cs typeface="Times New Roman" panose="02020603050405020304" pitchFamily="18" charset="0"/>
              </a:rPr>
              <a:t>解析</a:t>
            </a:r>
            <a:r>
              <a:rPr lang="en-US" altLang="zh-CN" sz="2200">
                <a:solidFill>
                  <a:srgbClr val="FF0000"/>
                </a:solidFill>
                <a:latin typeface="Arial" pitchFamily="34" charset="0"/>
                <a:ea typeface="黑体" pitchFamily="2" charset="-122"/>
                <a:cs typeface="Times New Roman" panose="02020603050405020304" pitchFamily="18" charset="0"/>
              </a:rPr>
              <a:t>:</a:t>
            </a:r>
            <a:r>
              <a:rPr lang="en-US" altLang="zh-CN" sz="2200">
                <a:solidFill>
                  <a:srgbClr val="000000"/>
                </a:solidFill>
                <a:latin typeface="Times New Roman" pitchFamily="18" charset="0"/>
                <a:ea typeface="宋体" pitchFamily="2" charset="-122"/>
                <a:cs typeface="Times New Roman" panose="02020603050405020304" pitchFamily="18" charset="0"/>
              </a:rPr>
              <a:t>A</a:t>
            </a:r>
            <a:r>
              <a:rPr lang="zh-CN" altLang="zh-CN" sz="2200">
                <a:solidFill>
                  <a:srgbClr val="000000"/>
                </a:solidFill>
                <a:latin typeface="Times New Roman" pitchFamily="18" charset="0"/>
                <a:ea typeface="楷体" pitchFamily="49" charset="-122"/>
                <a:cs typeface="Times New Roman" panose="02020603050405020304" pitchFamily="18" charset="0"/>
              </a:rPr>
              <a:t>中两个电极都是</a:t>
            </a:r>
            <a:r>
              <a:rPr lang="en-US" altLang="zh-CN" sz="2200">
                <a:solidFill>
                  <a:srgbClr val="000000"/>
                </a:solidFill>
                <a:latin typeface="Times New Roman" pitchFamily="18" charset="0"/>
                <a:ea typeface="宋体" pitchFamily="2" charset="-122"/>
                <a:cs typeface="Times New Roman" panose="02020603050405020304" pitchFamily="18" charset="0"/>
              </a:rPr>
              <a:t>Zn,</a:t>
            </a:r>
            <a:r>
              <a:rPr lang="zh-CN" altLang="zh-CN" sz="2200">
                <a:solidFill>
                  <a:srgbClr val="000000"/>
                </a:solidFill>
                <a:latin typeface="Times New Roman" pitchFamily="18" charset="0"/>
                <a:ea typeface="楷体" pitchFamily="49" charset="-122"/>
                <a:cs typeface="Times New Roman" panose="02020603050405020304" pitchFamily="18" charset="0"/>
              </a:rPr>
              <a:t>活动性相同</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楷体" pitchFamily="49" charset="-122"/>
                <a:cs typeface="Times New Roman" panose="02020603050405020304" pitchFamily="18" charset="0"/>
              </a:rPr>
              <a:t>无法形成原电池</a:t>
            </a:r>
            <a:r>
              <a:rPr lang="en-US" altLang="zh-CN" sz="2200">
                <a:solidFill>
                  <a:srgbClr val="000000"/>
                </a:solidFill>
                <a:latin typeface="Times New Roman" pitchFamily="18" charset="0"/>
                <a:ea typeface="宋体" pitchFamily="2" charset="-122"/>
                <a:cs typeface="Times New Roman" panose="02020603050405020304" pitchFamily="18" charset="0"/>
              </a:rPr>
              <a:t>;B</a:t>
            </a:r>
            <a:r>
              <a:rPr lang="zh-CN" altLang="zh-CN" sz="2200">
                <a:solidFill>
                  <a:srgbClr val="000000"/>
                </a:solidFill>
                <a:latin typeface="Times New Roman" pitchFamily="18" charset="0"/>
                <a:ea typeface="楷体" pitchFamily="49" charset="-122"/>
                <a:cs typeface="Times New Roman" panose="02020603050405020304" pitchFamily="18" charset="0"/>
              </a:rPr>
              <a:t>中满足原电池的形成条件</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楷体" pitchFamily="49" charset="-122"/>
                <a:cs typeface="Times New Roman" panose="02020603050405020304" pitchFamily="18" charset="0"/>
              </a:rPr>
              <a:t>可形成原电池</a:t>
            </a:r>
            <a:r>
              <a:rPr lang="en-US" altLang="zh-CN" sz="2200">
                <a:solidFill>
                  <a:srgbClr val="000000"/>
                </a:solidFill>
                <a:latin typeface="Times New Roman" pitchFamily="18" charset="0"/>
                <a:ea typeface="宋体" pitchFamily="2" charset="-122"/>
                <a:cs typeface="Times New Roman" panose="02020603050405020304" pitchFamily="18" charset="0"/>
              </a:rPr>
              <a:t>;C</a:t>
            </a:r>
            <a:r>
              <a:rPr lang="zh-CN" altLang="zh-CN" sz="2200">
                <a:solidFill>
                  <a:srgbClr val="000000"/>
                </a:solidFill>
                <a:latin typeface="Times New Roman" pitchFamily="18" charset="0"/>
                <a:ea typeface="楷体" pitchFamily="49" charset="-122"/>
                <a:cs typeface="Times New Roman" panose="02020603050405020304" pitchFamily="18" charset="0"/>
              </a:rPr>
              <a:t>中酒精是非电解质</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楷体" pitchFamily="49" charset="-122"/>
                <a:cs typeface="Times New Roman" panose="02020603050405020304" pitchFamily="18" charset="0"/>
              </a:rPr>
              <a:t>在其中不存在自由移动的离子</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楷体" pitchFamily="49" charset="-122"/>
                <a:cs typeface="Times New Roman" panose="02020603050405020304" pitchFamily="18" charset="0"/>
              </a:rPr>
              <a:t>也不能形成原电池</a:t>
            </a:r>
            <a:r>
              <a:rPr lang="en-US" altLang="zh-CN" sz="2200">
                <a:solidFill>
                  <a:srgbClr val="000000"/>
                </a:solidFill>
                <a:latin typeface="Times New Roman" pitchFamily="18" charset="0"/>
                <a:ea typeface="宋体" pitchFamily="2" charset="-122"/>
                <a:cs typeface="Times New Roman" panose="02020603050405020304" pitchFamily="18" charset="0"/>
              </a:rPr>
              <a:t>;D</a:t>
            </a:r>
            <a:r>
              <a:rPr lang="zh-CN" altLang="zh-CN" sz="2200">
                <a:solidFill>
                  <a:srgbClr val="000000"/>
                </a:solidFill>
                <a:latin typeface="Times New Roman" pitchFamily="18" charset="0"/>
                <a:ea typeface="楷体" pitchFamily="49" charset="-122"/>
                <a:cs typeface="Times New Roman" panose="02020603050405020304" pitchFamily="18" charset="0"/>
              </a:rPr>
              <a:t>中没有形成闭合回路</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楷体" pitchFamily="49" charset="-122"/>
                <a:cs typeface="Times New Roman" panose="02020603050405020304" pitchFamily="18" charset="0"/>
              </a:rPr>
              <a:t>也不能形成原电池。</a:t>
            </a:r>
            <a:endParaRPr lang="zh-CN" altLang="zh-CN" sz="2200">
              <a:solidFill>
                <a:srgbClr val="000000"/>
              </a:solidFill>
              <a:latin typeface="NEU-BZ-S92" charset="-12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itchFamily="2" charset="-122"/>
                <a:cs typeface="Times New Roman" panose="02020603050405020304" pitchFamily="18" charset="0"/>
              </a:rPr>
              <a:t>答案</a:t>
            </a:r>
            <a:r>
              <a:rPr lang="en-US" altLang="zh-CN" sz="2200">
                <a:solidFill>
                  <a:srgbClr val="FF0000"/>
                </a:solidFill>
                <a:latin typeface="Arial" pitchFamily="34" charset="0"/>
                <a:ea typeface="黑体" pitchFamily="2" charset="-122"/>
                <a:cs typeface="Times New Roman" panose="02020603050405020304" pitchFamily="18" charset="0"/>
              </a:rPr>
              <a:t>:</a:t>
            </a:r>
            <a:r>
              <a:rPr lang="en-US" altLang="zh-CN" sz="2200">
                <a:solidFill>
                  <a:srgbClr val="000000"/>
                </a:solidFill>
                <a:latin typeface="Times New Roman" pitchFamily="18" charset="0"/>
                <a:ea typeface="宋体" pitchFamily="2" charset="-122"/>
                <a:cs typeface="Times New Roman" panose="02020603050405020304" pitchFamily="18" charset="0"/>
              </a:rPr>
              <a:t>B</a:t>
            </a:r>
            <a:endParaRPr lang="zh-CN" altLang="zh-CN" sz="2200">
              <a:solidFill>
                <a:srgbClr val="000000"/>
              </a:solidFill>
              <a:effectLst/>
              <a:latin typeface="NEU-BZ-S92" charset="-122"/>
              <a:ea typeface="方正书宋_GBK" panose="03000509000000000000" pitchFamily="65" charset="-122"/>
              <a:cs typeface="Times New Roman" panose="02020603050405020304" pitchFamily="18" charset="0"/>
            </a:endParaRPr>
          </a:p>
        </p:txBody>
      </p:sp>
      <p:graphicFrame>
        <p:nvGraphicFramePr>
          <p:cNvPr id="3" name="对象 2"/>
          <p:cNvGraphicFramePr>
            <a:graphicFrameLocks noChangeAspect="1"/>
          </p:cNvGraphicFramePr>
          <p:nvPr/>
        </p:nvGraphicFramePr>
        <p:xfrm>
          <a:off x="508000" y="2060848"/>
          <a:ext cx="8128000" cy="1924700"/>
        </p:xfrm>
        <a:graphic>
          <a:graphicData uri="http://schemas.openxmlformats.org/presentationml/2006/ole">
            <mc:AlternateContent>
              <mc:Choice xmlns:v="urn:schemas-microsoft-com:vml" Requires="v">
                <p:oleObj spid="_x0000_s1046" name="文档" r:id="rId3" progId="Word.Document.12">
                  <p:embed/>
                </p:oleObj>
              </mc:Choice>
              <mc:Fallback>
                <p:oleObj name="文档" r:id="rId3" progId="Word.Document.12">
                  <p:embed/>
                  <p:pic>
                    <p:nvPicPr>
                      <p:cNvPr id="0" name="OLE substitute image"/>
                      <p:cNvPicPr/>
                      <p:nvPr/>
                    </p:nvPicPr>
                    <p:blipFill>
                      <a:blip r:embed="rId4"/>
                      <a:stretch>
                        <a:fillRect/>
                      </a:stretch>
                    </p:blipFill>
                    <p:spPr>
                      <a:xfrm>
                        <a:off x="508000" y="2060848"/>
                        <a:ext cx="8128000" cy="1924700"/>
                      </a:xfrm>
                      <a:prstGeom prst="rect">
                        <a:avLst/>
                      </a:prstGeom>
                      <a:noFill/>
                    </p:spPr>
                  </p:pic>
                </p:oleObj>
              </mc:Fallback>
            </mc:AlternateContent>
          </a:graphicData>
        </a:graphic>
      </p:graphicFrame>
    </p:spTree>
    <p:custDataLst>
      <p:tags r:id="rId6"/>
    </p:custDataLst>
  </p:cSld>
  <p:clrMapOvr>
    <a:masterClrMapping/>
  </p:clrMapOvr>
  <p:transition spd="slow">
    <p:blinds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2">
                                            <p:txEl>
                                              <p:pRg st="7" end="7"/>
                                            </p:txEl>
                                          </p:spTgt>
                                        </p:tgtEl>
                                        <p:attrNameLst>
                                          <p:attrName>style.visibility</p:attrName>
                                        </p:attrNameLst>
                                      </p:cBhvr>
                                      <p:to>
                                        <p:strVal val="visible"/>
                                      </p:to>
                                    </p:set>
                                    <p:animEffect transition="in" filter="wipe(down)">
                                      <p:cBhvr>
                                        <p:cTn id="7" dur="500"/>
                                        <p:tgtEl>
                                          <p:spTgt spid="2">
                                            <p:txEl>
                                              <p:pRg st="7" end="7"/>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4" dur="500" fill="hold" nodeType="clickEffect">
                                  <p:stCondLst>
                                    <p:cond delay="0"/>
                                  </p:stCondLst>
                                  <p:childTnLst>
                                    <p:set>
                                      <p:cBhvr>
                                        <p:cTn id="11" dur="1" fill="hold">
                                          <p:stCondLst>
                                            <p:cond delay="0"/>
                                          </p:stCondLst>
                                        </p:cTn>
                                        <p:tgtEl>
                                          <p:spTgt spid="2">
                                            <p:txEl>
                                              <p:pRg st="8" end="8"/>
                                            </p:txEl>
                                          </p:spTgt>
                                        </p:tgtEl>
                                        <p:attrNameLst>
                                          <p:attrName>style.visibility</p:attrName>
                                        </p:attrNameLst>
                                      </p:cBhvr>
                                      <p:to>
                                        <p:strVal val="visible"/>
                                      </p:to>
                                    </p:set>
                                    <p:animEffect transition="in" filter="wipe(down)">
                                      <p:cBhvr>
                                        <p:cTn id="12" dur="500"/>
                                        <p:tgtEl>
                                          <p:spTgt spid="2">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sp>
        <p:nvSpPr>
          <p:cNvPr id="9" name="矩形 8">
            <a:hlinkClick r:id="rId2" action="ppaction://hlinksldjump?num=8"/>
          </p:cNvPr>
          <p:cNvSpPr/>
          <p:nvPr/>
        </p:nvSpPr>
        <p:spPr>
          <a:xfrm>
            <a:off x="395536" y="692696"/>
            <a:ext cx="1008112" cy="288032"/>
          </a:xfrm>
          <a:prstGeom prst="rect">
            <a:avLst/>
          </a:prstGeom>
          <a:solidFill>
            <a:schemeClr val="accent5">
              <a:lumMod val="75000"/>
            </a:schemeClr>
          </a:solidFill>
          <a:ln>
            <a:solidFill>
              <a:schemeClr val="accent5">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r>
              <a:rPr lang="zh-CN" altLang="en-US" sz="1400" smtClean="0">
                <a:solidFill>
                  <a:schemeClr val="accent5">
                    <a:lumMod val="20000"/>
                    <a:lumOff val="80000"/>
                  </a:schemeClr>
                </a:solidFill>
              </a:rPr>
              <a:t>问题导学</a:t>
            </a:r>
            <a:endParaRPr lang="zh-CN" altLang="en-US" sz="1400">
              <a:solidFill>
                <a:schemeClr val="accent5">
                  <a:lumMod val="20000"/>
                  <a:lumOff val="80000"/>
                </a:schemeClr>
              </a:solidFill>
            </a:endParaRPr>
          </a:p>
        </p:txBody>
      </p:sp>
      <p:sp>
        <p:nvSpPr>
          <p:cNvPr id="10" name="矩形 9"/>
          <p:cNvSpPr/>
          <p:nvPr/>
        </p:nvSpPr>
        <p:spPr>
          <a:xfrm>
            <a:off x="1497223" y="692696"/>
            <a:ext cx="1008112" cy="288032"/>
          </a:xfrm>
          <a:prstGeom prst="rect">
            <a:avLst/>
          </a:prstGeom>
          <a:solidFill>
            <a:schemeClr val="accent4">
              <a:lumMod val="75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r>
              <a:rPr lang="zh-CN" altLang="en-US" sz="1400" smtClean="0">
                <a:solidFill>
                  <a:schemeClr val="accent4">
                    <a:lumMod val="20000"/>
                    <a:lumOff val="80000"/>
                  </a:schemeClr>
                </a:solidFill>
              </a:rPr>
              <a:t>即时</a:t>
            </a:r>
            <a:r>
              <a:rPr lang="zh-CN" altLang="en-US" sz="1400">
                <a:solidFill>
                  <a:schemeClr val="accent4">
                    <a:lumMod val="20000"/>
                    <a:lumOff val="80000"/>
                  </a:schemeClr>
                </a:solidFill>
              </a:rPr>
              <a:t>检测</a:t>
            </a:r>
          </a:p>
        </p:txBody>
      </p:sp>
      <p:sp>
        <p:nvSpPr>
          <p:cNvPr id="11" name="椭圆 10">
            <a:hlinkClick r:id="rId2" action="ppaction://hlinksldjump?num=8"/>
          </p:cNvPr>
          <p:cNvSpPr/>
          <p:nvPr/>
        </p:nvSpPr>
        <p:spPr>
          <a:xfrm>
            <a:off x="2685103" y="692696"/>
            <a:ext cx="288032" cy="288032"/>
          </a:xfrm>
          <a:prstGeom prst="ellipse">
            <a:avLst/>
          </a:prstGeom>
          <a:solidFill>
            <a:schemeClr val="accent5">
              <a:lumMod val="75000"/>
            </a:schemeClr>
          </a:solidFill>
          <a:ln>
            <a:solidFill>
              <a:schemeClr val="accent5">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r>
              <a:rPr lang="zh-CN" altLang="en-US" sz="1400">
                <a:solidFill>
                  <a:schemeClr val="accent5">
                    <a:lumMod val="20000"/>
                    <a:lumOff val="80000"/>
                  </a:schemeClr>
                </a:solidFill>
              </a:rPr>
              <a:t>一</a:t>
            </a:r>
          </a:p>
        </p:txBody>
      </p:sp>
      <p:sp>
        <p:nvSpPr>
          <p:cNvPr id="12" name="椭圆 11"/>
          <p:cNvSpPr/>
          <p:nvPr/>
        </p:nvSpPr>
        <p:spPr>
          <a:xfrm>
            <a:off x="3059832" y="692696"/>
            <a:ext cx="288032" cy="288032"/>
          </a:xfrm>
          <a:prstGeom prst="ellipse">
            <a:avLst/>
          </a:prstGeom>
          <a:solidFill>
            <a:schemeClr val="accent4">
              <a:lumMod val="75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r>
              <a:rPr lang="zh-CN" altLang="en-US" sz="1400" smtClean="0"/>
              <a:t>二</a:t>
            </a:r>
            <a:endParaRPr lang="zh-CN" altLang="en-US" sz="1400"/>
          </a:p>
        </p:txBody>
      </p:sp>
      <p:sp>
        <p:nvSpPr>
          <p:cNvPr id="2" name="矩形 1"/>
          <p:cNvSpPr>
            <a:spLocks noChangeAspect="1"/>
          </p:cNvSpPr>
          <p:nvPr/>
        </p:nvSpPr>
        <p:spPr>
          <a:xfrm>
            <a:off x="508000" y="1497936"/>
            <a:ext cx="8128000" cy="3748719"/>
          </a:xfrm>
          <a:prstGeom prst="rect">
            <a:avLst/>
          </a:prstGeom>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indent="267970">
              <a:lnSpc>
                <a:spcPct val="120000"/>
              </a:lnSpc>
              <a:spcAft>
                <a:spcPct val="0"/>
              </a:spcAft>
              <a:tabLst>
                <a:tab pos="1029335"/>
                <a:tab pos="1850390"/>
                <a:tab pos="2538095"/>
                <a:tab pos="3221990"/>
              </a:tabLst>
            </a:pPr>
            <a:r>
              <a:rPr lang="zh-CN" altLang="zh-CN" sz="2200" b="1">
                <a:solidFill>
                  <a:srgbClr val="000000"/>
                </a:solidFill>
                <a:latin typeface="Times New Roman" pitchFamily="18" charset="0"/>
                <a:ea typeface="宋体" pitchFamily="2" charset="-122"/>
                <a:cs typeface="Times New Roman" panose="02020603050405020304" pitchFamily="18" charset="0"/>
              </a:rPr>
              <a:t>迁移训练</a:t>
            </a:r>
            <a:r>
              <a:rPr lang="en-US" altLang="zh-CN" sz="2200" b="1" smtClean="0">
                <a:solidFill>
                  <a:srgbClr val="000000"/>
                </a:solidFill>
                <a:latin typeface="Times New Roman" pitchFamily="18" charset="0"/>
                <a:ea typeface="宋体" pitchFamily="2" charset="-122"/>
                <a:cs typeface="Times New Roman" panose="02020603050405020304" pitchFamily="18" charset="0"/>
              </a:rPr>
              <a:t>1</a:t>
            </a:r>
            <a:r>
              <a:rPr lang="zh-CN" altLang="zh-CN" sz="2200" smtClean="0">
                <a:solidFill>
                  <a:srgbClr val="000000"/>
                </a:solidFill>
                <a:latin typeface="Times New Roman" pitchFamily="18" charset="0"/>
                <a:ea typeface="宋体" pitchFamily="2" charset="-122"/>
                <a:cs typeface="Times New Roman" panose="02020603050405020304" pitchFamily="18" charset="0"/>
              </a:rPr>
              <a:t>下列</a:t>
            </a:r>
            <a:r>
              <a:rPr lang="zh-CN" altLang="zh-CN" sz="2200">
                <a:solidFill>
                  <a:srgbClr val="000000"/>
                </a:solidFill>
                <a:latin typeface="Times New Roman" pitchFamily="18" charset="0"/>
                <a:ea typeface="宋体" pitchFamily="2" charset="-122"/>
                <a:cs typeface="Times New Roman" panose="02020603050405020304" pitchFamily="18" charset="0"/>
              </a:rPr>
              <a:t>有关原电池的叙述正确的是</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宋体" pitchFamily="2" charset="-122"/>
                <a:cs typeface="Times New Roman" panose="02020603050405020304" pitchFamily="18" charset="0"/>
              </a:rPr>
              <a:t>　　</a:t>
            </a:r>
            <a:r>
              <a:rPr lang="en-US" altLang="zh-CN" sz="2200">
                <a:solidFill>
                  <a:srgbClr val="000000"/>
                </a:solidFill>
                <a:latin typeface="Times New Roman" pitchFamily="18" charset="0"/>
                <a:ea typeface="宋体" pitchFamily="2" charset="-122"/>
                <a:cs typeface="Times New Roman" panose="02020603050405020304" pitchFamily="18" charset="0"/>
              </a:rPr>
              <a:t>)</a:t>
            </a:r>
            <a:endParaRPr lang="zh-CN" altLang="zh-CN" sz="2200">
              <a:solidFill>
                <a:srgbClr val="000000"/>
              </a:solidFill>
              <a:latin typeface="NEU-BZ-S92" charset="-122"/>
              <a:ea typeface="方正书宋_GBK" panose="03000509000000000000"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smtClean="0">
                <a:solidFill>
                  <a:srgbClr val="000000"/>
                </a:solidFill>
                <a:latin typeface="Times New Roman" pitchFamily="18" charset="0"/>
                <a:ea typeface="宋体" pitchFamily="2" charset="-122"/>
                <a:cs typeface="Times New Roman" panose="02020603050405020304" pitchFamily="18" charset="0"/>
              </a:rPr>
              <a:t>    A</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宋体" pitchFamily="2" charset="-122"/>
                <a:cs typeface="Times New Roman" panose="02020603050405020304" pitchFamily="18" charset="0"/>
              </a:rPr>
              <a:t>把电能转变为化学能</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宋体" pitchFamily="2" charset="-122"/>
                <a:cs typeface="Times New Roman" panose="02020603050405020304" pitchFamily="18" charset="0"/>
              </a:rPr>
              <a:t>发生氧化还原反应</a:t>
            </a:r>
            <a:endParaRPr lang="zh-CN" altLang="zh-CN" sz="2200">
              <a:solidFill>
                <a:srgbClr val="000000"/>
              </a:solidFill>
              <a:latin typeface="NEU-BZ-S92" charset="-12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sz="2200">
                <a:solidFill>
                  <a:srgbClr val="000000"/>
                </a:solidFill>
                <a:latin typeface="Times New Roman" pitchFamily="18" charset="0"/>
                <a:ea typeface="宋体" pitchFamily="2" charset="-122"/>
                <a:cs typeface="Times New Roman" panose="02020603050405020304" pitchFamily="18" charset="0"/>
              </a:rPr>
              <a:t>B.</a:t>
            </a:r>
            <a:r>
              <a:rPr lang="zh-CN" altLang="zh-CN" sz="2200">
                <a:solidFill>
                  <a:srgbClr val="000000"/>
                </a:solidFill>
                <a:latin typeface="Times New Roman" pitchFamily="18" charset="0"/>
                <a:ea typeface="宋体" pitchFamily="2" charset="-122"/>
                <a:cs typeface="Times New Roman" panose="02020603050405020304" pitchFamily="18" charset="0"/>
              </a:rPr>
              <a:t>电子从活泼金属流向不活泼金属</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宋体" pitchFamily="2" charset="-122"/>
                <a:cs typeface="Times New Roman" panose="02020603050405020304" pitchFamily="18" charset="0"/>
              </a:rPr>
              <a:t>不活泼金属为负极</a:t>
            </a:r>
            <a:endParaRPr lang="zh-CN" altLang="zh-CN" sz="2200">
              <a:solidFill>
                <a:srgbClr val="000000"/>
              </a:solidFill>
              <a:latin typeface="NEU-BZ-S92" charset="-12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sz="2200">
                <a:solidFill>
                  <a:srgbClr val="000000"/>
                </a:solidFill>
                <a:latin typeface="Times New Roman" pitchFamily="18" charset="0"/>
                <a:ea typeface="宋体" pitchFamily="2" charset="-122"/>
                <a:cs typeface="Times New Roman" panose="02020603050405020304" pitchFamily="18" charset="0"/>
              </a:rPr>
              <a:t>C.</a:t>
            </a:r>
            <a:r>
              <a:rPr lang="zh-CN" altLang="zh-CN" sz="2200">
                <a:solidFill>
                  <a:srgbClr val="000000"/>
                </a:solidFill>
                <a:latin typeface="Times New Roman" pitchFamily="18" charset="0"/>
                <a:ea typeface="宋体" pitchFamily="2" charset="-122"/>
                <a:cs typeface="Times New Roman" panose="02020603050405020304" pitchFamily="18" charset="0"/>
              </a:rPr>
              <a:t>外电路中电子从负极流向正极</a:t>
            </a:r>
            <a:endParaRPr lang="zh-CN" altLang="zh-CN" sz="2200">
              <a:solidFill>
                <a:srgbClr val="000000"/>
              </a:solidFill>
              <a:latin typeface="NEU-BZ-S92" charset="-12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sz="2200">
                <a:solidFill>
                  <a:srgbClr val="000000"/>
                </a:solidFill>
                <a:latin typeface="Times New Roman" pitchFamily="18" charset="0"/>
                <a:ea typeface="宋体" pitchFamily="2" charset="-122"/>
                <a:cs typeface="Times New Roman" panose="02020603050405020304" pitchFamily="18" charset="0"/>
              </a:rPr>
              <a:t>D.</a:t>
            </a:r>
            <a:r>
              <a:rPr lang="zh-CN" altLang="zh-CN" sz="2200">
                <a:solidFill>
                  <a:srgbClr val="000000"/>
                </a:solidFill>
                <a:latin typeface="Times New Roman" pitchFamily="18" charset="0"/>
                <a:ea typeface="宋体" pitchFamily="2" charset="-122"/>
                <a:cs typeface="Times New Roman" panose="02020603050405020304" pitchFamily="18" charset="0"/>
              </a:rPr>
              <a:t>正极发生氧化反应</a:t>
            </a:r>
            <a:endParaRPr lang="zh-CN" altLang="zh-CN" sz="2200">
              <a:solidFill>
                <a:srgbClr val="000000"/>
              </a:solidFill>
              <a:latin typeface="NEU-BZ-S92" charset="-12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itchFamily="2" charset="-122"/>
                <a:cs typeface="Times New Roman" panose="02020603050405020304" pitchFamily="18" charset="0"/>
              </a:rPr>
              <a:t>答案</a:t>
            </a:r>
            <a:r>
              <a:rPr lang="en-US" altLang="zh-CN" sz="2200">
                <a:solidFill>
                  <a:srgbClr val="FF0000"/>
                </a:solidFill>
                <a:latin typeface="Arial" pitchFamily="34" charset="0"/>
                <a:ea typeface="黑体" pitchFamily="2" charset="-122"/>
                <a:cs typeface="Times New Roman" panose="02020603050405020304" pitchFamily="18" charset="0"/>
              </a:rPr>
              <a:t>:</a:t>
            </a:r>
            <a:r>
              <a:rPr lang="en-US" altLang="zh-CN" sz="2200">
                <a:solidFill>
                  <a:srgbClr val="000000"/>
                </a:solidFill>
                <a:latin typeface="Times New Roman" pitchFamily="18" charset="0"/>
                <a:ea typeface="宋体" pitchFamily="2" charset="-122"/>
                <a:cs typeface="Times New Roman" panose="02020603050405020304" pitchFamily="18" charset="0"/>
              </a:rPr>
              <a:t>C</a:t>
            </a:r>
            <a:endParaRPr lang="zh-CN" altLang="zh-CN" sz="2200">
              <a:solidFill>
                <a:srgbClr val="000000"/>
              </a:solidFill>
              <a:latin typeface="NEU-BZ-S92" charset="-12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itchFamily="2" charset="-122"/>
                <a:cs typeface="Times New Roman" panose="02020603050405020304" pitchFamily="18" charset="0"/>
              </a:rPr>
              <a:t>解析</a:t>
            </a:r>
            <a:r>
              <a:rPr lang="en-US" altLang="zh-CN" sz="2200">
                <a:solidFill>
                  <a:srgbClr val="FF0000"/>
                </a:solidFill>
                <a:latin typeface="Arial" pitchFamily="34" charset="0"/>
                <a:ea typeface="黑体" pitchFamily="2" charset="-122"/>
                <a:cs typeface="Times New Roman" panose="02020603050405020304" pitchFamily="18" charset="0"/>
              </a:rPr>
              <a:t>:</a:t>
            </a:r>
            <a:r>
              <a:rPr lang="zh-CN" altLang="zh-CN" sz="2200">
                <a:solidFill>
                  <a:srgbClr val="000000"/>
                </a:solidFill>
                <a:latin typeface="Times New Roman" pitchFamily="18" charset="0"/>
                <a:ea typeface="楷体" pitchFamily="49" charset="-122"/>
                <a:cs typeface="Times New Roman" panose="02020603050405020304" pitchFamily="18" charset="0"/>
              </a:rPr>
              <a:t>原电池是化学能转化为电能的装置</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楷体" pitchFamily="49" charset="-122"/>
                <a:cs typeface="Times New Roman" panose="02020603050405020304" pitchFamily="18" charset="0"/>
              </a:rPr>
              <a:t>故</a:t>
            </a:r>
            <a:r>
              <a:rPr lang="en-US" altLang="zh-CN" sz="2200">
                <a:solidFill>
                  <a:srgbClr val="000000"/>
                </a:solidFill>
                <a:latin typeface="Times New Roman" pitchFamily="18" charset="0"/>
                <a:ea typeface="宋体" pitchFamily="2" charset="-122"/>
                <a:cs typeface="Times New Roman" panose="02020603050405020304" pitchFamily="18" charset="0"/>
              </a:rPr>
              <a:t>A</a:t>
            </a:r>
            <a:r>
              <a:rPr lang="zh-CN" altLang="zh-CN" sz="2200">
                <a:solidFill>
                  <a:srgbClr val="000000"/>
                </a:solidFill>
                <a:latin typeface="Times New Roman" pitchFamily="18" charset="0"/>
                <a:ea typeface="楷体" pitchFamily="49" charset="-122"/>
                <a:cs typeface="Times New Roman" panose="02020603050405020304" pitchFamily="18" charset="0"/>
              </a:rPr>
              <a:t>错误。原电池中一般活泼金属作负极</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楷体" pitchFamily="49" charset="-122"/>
                <a:cs typeface="Times New Roman" panose="02020603050405020304" pitchFamily="18" charset="0"/>
              </a:rPr>
              <a:t>失电子</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楷体" pitchFamily="49" charset="-122"/>
                <a:cs typeface="Times New Roman" panose="02020603050405020304" pitchFamily="18" charset="0"/>
              </a:rPr>
              <a:t>电子沿导线流向正极</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楷体" pitchFamily="49" charset="-122"/>
                <a:cs typeface="Times New Roman" panose="02020603050405020304" pitchFamily="18" charset="0"/>
              </a:rPr>
              <a:t>负极发生氧化反应</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楷体" pitchFamily="49" charset="-122"/>
                <a:cs typeface="Times New Roman" panose="02020603050405020304" pitchFamily="18" charset="0"/>
              </a:rPr>
              <a:t>正极发生还原反应</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楷体" pitchFamily="49" charset="-122"/>
                <a:cs typeface="Times New Roman" panose="02020603050405020304" pitchFamily="18" charset="0"/>
              </a:rPr>
              <a:t>故</a:t>
            </a:r>
            <a:r>
              <a:rPr lang="en-US" altLang="zh-CN" sz="2200">
                <a:solidFill>
                  <a:srgbClr val="000000"/>
                </a:solidFill>
                <a:latin typeface="Times New Roman" pitchFamily="18" charset="0"/>
                <a:ea typeface="宋体" pitchFamily="2" charset="-122"/>
                <a:cs typeface="Times New Roman" panose="02020603050405020304" pitchFamily="18" charset="0"/>
              </a:rPr>
              <a:t>B</a:t>
            </a:r>
            <a:r>
              <a:rPr lang="zh-CN" altLang="zh-CN" sz="2200">
                <a:solidFill>
                  <a:srgbClr val="000000"/>
                </a:solidFill>
                <a:latin typeface="Times New Roman" pitchFamily="18" charset="0"/>
                <a:ea typeface="楷体" pitchFamily="49" charset="-122"/>
                <a:cs typeface="Times New Roman" panose="02020603050405020304" pitchFamily="18" charset="0"/>
              </a:rPr>
              <a:t>、</a:t>
            </a:r>
            <a:r>
              <a:rPr lang="en-US" altLang="zh-CN" sz="2200">
                <a:solidFill>
                  <a:srgbClr val="000000"/>
                </a:solidFill>
                <a:latin typeface="Times New Roman" pitchFamily="18" charset="0"/>
                <a:ea typeface="宋体" pitchFamily="2" charset="-122"/>
                <a:cs typeface="Times New Roman" panose="02020603050405020304" pitchFamily="18" charset="0"/>
              </a:rPr>
              <a:t>D</a:t>
            </a:r>
            <a:r>
              <a:rPr lang="zh-CN" altLang="zh-CN" sz="2200">
                <a:solidFill>
                  <a:srgbClr val="000000"/>
                </a:solidFill>
                <a:latin typeface="Times New Roman" pitchFamily="18" charset="0"/>
                <a:ea typeface="楷体" pitchFamily="49" charset="-122"/>
                <a:cs typeface="Times New Roman" panose="02020603050405020304" pitchFamily="18" charset="0"/>
              </a:rPr>
              <a:t>错误</a:t>
            </a:r>
            <a:r>
              <a:rPr lang="en-US" altLang="zh-CN" sz="2200">
                <a:solidFill>
                  <a:srgbClr val="000000"/>
                </a:solidFill>
                <a:latin typeface="Times New Roman" pitchFamily="18" charset="0"/>
                <a:ea typeface="宋体" pitchFamily="2" charset="-122"/>
                <a:cs typeface="Times New Roman" panose="02020603050405020304" pitchFamily="18" charset="0"/>
              </a:rPr>
              <a:t>,C</a:t>
            </a:r>
            <a:r>
              <a:rPr lang="zh-CN" altLang="zh-CN" sz="2200">
                <a:solidFill>
                  <a:srgbClr val="000000"/>
                </a:solidFill>
                <a:latin typeface="Times New Roman" pitchFamily="18" charset="0"/>
                <a:ea typeface="楷体" pitchFamily="49" charset="-122"/>
                <a:cs typeface="Times New Roman" panose="02020603050405020304" pitchFamily="18" charset="0"/>
              </a:rPr>
              <a:t>正确。</a:t>
            </a:r>
            <a:endParaRPr lang="zh-CN" altLang="zh-CN" sz="2200">
              <a:solidFill>
                <a:srgbClr val="000000"/>
              </a:solidFill>
              <a:effectLst/>
              <a:latin typeface="NEU-BZ-S92" charset="-122"/>
              <a:ea typeface="方正书宋_GBK" panose="03000509000000000000" pitchFamily="65" charset="-122"/>
              <a:cs typeface="Times New Roman" panose="02020603050405020304" pitchFamily="18" charset="0"/>
            </a:endParaRPr>
          </a:p>
        </p:txBody>
      </p:sp>
    </p:spTree>
    <p:custDataLst>
      <p:tags r:id="rId4"/>
    </p:custDataLst>
  </p:cSld>
  <p:clrMapOvr>
    <a:masterClrMapping/>
  </p:clrMapOvr>
  <p:transition spd="slow">
    <p:blinds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2">
                                            <p:txEl>
                                              <p:pRg st="5" end="5"/>
                                            </p:txEl>
                                          </p:spTgt>
                                        </p:tgtEl>
                                        <p:attrNameLst>
                                          <p:attrName>style.visibility</p:attrName>
                                        </p:attrNameLst>
                                      </p:cBhvr>
                                      <p:to>
                                        <p:strVal val="visible"/>
                                      </p:to>
                                    </p:set>
                                    <p:animEffect transition="in" filter="wipe(down)">
                                      <p:cBhvr>
                                        <p:cTn id="7" dur="500"/>
                                        <p:tgtEl>
                                          <p:spTgt spid="2">
                                            <p:txEl>
                                              <p:pRg st="5" end="5"/>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4" dur="500" fill="hold" nodeType="clickEffect">
                                  <p:stCondLst>
                                    <p:cond delay="0"/>
                                  </p:stCondLst>
                                  <p:childTnLst>
                                    <p:set>
                                      <p:cBhvr>
                                        <p:cTn id="11" dur="1" fill="hold">
                                          <p:stCondLst>
                                            <p:cond delay="0"/>
                                          </p:stCondLst>
                                        </p:cTn>
                                        <p:tgtEl>
                                          <p:spTgt spid="2">
                                            <p:txEl>
                                              <p:pRg st="6" end="6"/>
                                            </p:txEl>
                                          </p:spTgt>
                                        </p:tgtEl>
                                        <p:attrNameLst>
                                          <p:attrName>style.visibility</p:attrName>
                                        </p:attrNameLst>
                                      </p:cBhvr>
                                      <p:to>
                                        <p:strVal val="visible"/>
                                      </p:to>
                                    </p:set>
                                    <p:animEffect transition="in" filter="wipe(down)">
                                      <p:cBhvr>
                                        <p:cTn id="12"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7"/>
          <a:stretch>
            <a:fillRect/>
          </a:stretch>
        </a:blipFill>
      </p:bgPr>
    </p:bg>
    <p:spTree>
      <p:nvGrpSpPr>
        <p:cNvPr id="1" name=""/>
        <p:cNvGrpSpPr/>
        <p:nvPr/>
      </p:nvGrpSpPr>
      <p:grpSpPr>
        <a:xfrm>
          <a:off x="0" y="0"/>
          <a:ext cx="0" cy="0"/>
        </a:xfrm>
      </p:grpSpPr>
      <p:sp>
        <p:nvSpPr>
          <p:cNvPr id="9" name="矩形 8">
            <a:hlinkClick r:id="rId2" action="ppaction://hlinksldjump?num=8"/>
          </p:cNvPr>
          <p:cNvSpPr/>
          <p:nvPr/>
        </p:nvSpPr>
        <p:spPr>
          <a:xfrm>
            <a:off x="395536" y="692696"/>
            <a:ext cx="1008112" cy="288032"/>
          </a:xfrm>
          <a:prstGeom prst="rect">
            <a:avLst/>
          </a:prstGeom>
          <a:solidFill>
            <a:schemeClr val="accent5">
              <a:lumMod val="75000"/>
            </a:schemeClr>
          </a:solidFill>
          <a:ln>
            <a:solidFill>
              <a:schemeClr val="accent5">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r>
              <a:rPr lang="zh-CN" altLang="en-US" sz="1400" smtClean="0">
                <a:solidFill>
                  <a:schemeClr val="accent5">
                    <a:lumMod val="20000"/>
                    <a:lumOff val="80000"/>
                  </a:schemeClr>
                </a:solidFill>
              </a:rPr>
              <a:t>问题导学</a:t>
            </a:r>
            <a:endParaRPr lang="zh-CN" altLang="en-US" sz="1400">
              <a:solidFill>
                <a:schemeClr val="accent5">
                  <a:lumMod val="20000"/>
                  <a:lumOff val="80000"/>
                </a:schemeClr>
              </a:solidFill>
            </a:endParaRPr>
          </a:p>
        </p:txBody>
      </p:sp>
      <p:sp>
        <p:nvSpPr>
          <p:cNvPr id="10" name="矩形 9"/>
          <p:cNvSpPr/>
          <p:nvPr/>
        </p:nvSpPr>
        <p:spPr>
          <a:xfrm>
            <a:off x="1497223" y="692696"/>
            <a:ext cx="1008112" cy="288032"/>
          </a:xfrm>
          <a:prstGeom prst="rect">
            <a:avLst/>
          </a:prstGeom>
          <a:solidFill>
            <a:schemeClr val="accent4">
              <a:lumMod val="75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r>
              <a:rPr lang="zh-CN" altLang="en-US" sz="1400" smtClean="0">
                <a:solidFill>
                  <a:schemeClr val="accent4">
                    <a:lumMod val="20000"/>
                    <a:lumOff val="80000"/>
                  </a:schemeClr>
                </a:solidFill>
              </a:rPr>
              <a:t>即时</a:t>
            </a:r>
            <a:r>
              <a:rPr lang="zh-CN" altLang="en-US" sz="1400">
                <a:solidFill>
                  <a:schemeClr val="accent4">
                    <a:lumMod val="20000"/>
                    <a:lumOff val="80000"/>
                  </a:schemeClr>
                </a:solidFill>
              </a:rPr>
              <a:t>检测</a:t>
            </a:r>
          </a:p>
        </p:txBody>
      </p:sp>
      <p:sp>
        <p:nvSpPr>
          <p:cNvPr id="11" name="椭圆 10">
            <a:hlinkClick r:id="rId2" action="ppaction://hlinksldjump?num=8"/>
          </p:cNvPr>
          <p:cNvSpPr/>
          <p:nvPr/>
        </p:nvSpPr>
        <p:spPr>
          <a:xfrm>
            <a:off x="2685103" y="692696"/>
            <a:ext cx="288032" cy="288032"/>
          </a:xfrm>
          <a:prstGeom prst="ellipse">
            <a:avLst/>
          </a:prstGeom>
          <a:solidFill>
            <a:schemeClr val="accent5">
              <a:lumMod val="75000"/>
            </a:schemeClr>
          </a:solidFill>
          <a:ln>
            <a:solidFill>
              <a:schemeClr val="accent5">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r>
              <a:rPr lang="zh-CN" altLang="en-US" sz="1400">
                <a:solidFill>
                  <a:schemeClr val="accent5">
                    <a:lumMod val="20000"/>
                    <a:lumOff val="80000"/>
                  </a:schemeClr>
                </a:solidFill>
              </a:rPr>
              <a:t>一</a:t>
            </a:r>
          </a:p>
        </p:txBody>
      </p:sp>
      <p:sp>
        <p:nvSpPr>
          <p:cNvPr id="12" name="椭圆 11"/>
          <p:cNvSpPr/>
          <p:nvPr/>
        </p:nvSpPr>
        <p:spPr>
          <a:xfrm>
            <a:off x="3059832" y="692696"/>
            <a:ext cx="288032" cy="288032"/>
          </a:xfrm>
          <a:prstGeom prst="ellipse">
            <a:avLst/>
          </a:prstGeom>
          <a:solidFill>
            <a:schemeClr val="accent4">
              <a:lumMod val="75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r>
              <a:rPr lang="zh-CN" altLang="en-US" sz="1400" smtClean="0"/>
              <a:t>二</a:t>
            </a:r>
            <a:endParaRPr lang="zh-CN" altLang="en-US" sz="1400"/>
          </a:p>
        </p:txBody>
      </p:sp>
      <p:graphicFrame>
        <p:nvGraphicFramePr>
          <p:cNvPr id="2" name="对象 1"/>
          <p:cNvGraphicFramePr>
            <a:graphicFrameLocks noChangeAspect="1"/>
          </p:cNvGraphicFramePr>
          <p:nvPr/>
        </p:nvGraphicFramePr>
        <p:xfrm>
          <a:off x="508000" y="1196752"/>
          <a:ext cx="8128000" cy="482851"/>
        </p:xfrm>
        <a:graphic>
          <a:graphicData uri="http://schemas.openxmlformats.org/presentationml/2006/ole">
            <mc:AlternateContent>
              <mc:Choice xmlns:v="urn:schemas-microsoft-com:vml" Requires="v">
                <p:oleObj spid="_x0000_s1047" name="文档" r:id="rId3" progId="Word.Document.12">
                  <p:embed/>
                </p:oleObj>
              </mc:Choice>
              <mc:Fallback>
                <p:oleObj name="文档" r:id="rId3" progId="Word.Document.12">
                  <p:embed/>
                  <p:pic>
                    <p:nvPicPr>
                      <p:cNvPr id="0" name="OLE substitute image"/>
                      <p:cNvPicPr/>
                      <p:nvPr/>
                    </p:nvPicPr>
                    <p:blipFill>
                      <a:blip r:embed="rId4"/>
                      <a:stretch>
                        <a:fillRect/>
                      </a:stretch>
                    </p:blipFill>
                    <p:spPr>
                      <a:xfrm>
                        <a:off x="508000" y="1196752"/>
                        <a:ext cx="8128000" cy="482851"/>
                      </a:xfrm>
                      <a:prstGeom prst="rect">
                        <a:avLst/>
                      </a:prstGeom>
                      <a:noFill/>
                    </p:spPr>
                  </p:pic>
                </p:oleObj>
              </mc:Fallback>
            </mc:AlternateContent>
          </a:graphicData>
        </a:graphic>
      </p:graphicFrame>
      <p:sp>
        <p:nvSpPr>
          <p:cNvPr id="3" name="矩形 2"/>
          <p:cNvSpPr>
            <a:spLocks noChangeAspect="1"/>
          </p:cNvSpPr>
          <p:nvPr/>
        </p:nvSpPr>
        <p:spPr>
          <a:xfrm>
            <a:off x="508000" y="1761655"/>
            <a:ext cx="5158463" cy="498598"/>
          </a:xfrm>
          <a:prstGeom prst="rect">
            <a:avLst/>
          </a:prstGeom>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indent="267970">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ea typeface="宋体" pitchFamily="2" charset="-122"/>
                <a:cs typeface="Times New Roman" panose="02020603050405020304" pitchFamily="18" charset="0"/>
              </a:rPr>
              <a:t>1</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仿宋" pitchFamily="49" charset="-122"/>
                <a:cs typeface="Times New Roman" panose="02020603050405020304" pitchFamily="18" charset="0"/>
              </a:rPr>
              <a:t>原电池工作原理</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仿宋" pitchFamily="49" charset="-122"/>
                <a:cs typeface="Times New Roman" panose="02020603050405020304" pitchFamily="18" charset="0"/>
              </a:rPr>
              <a:t>以锌铜原电池为例</a:t>
            </a:r>
            <a:r>
              <a:rPr lang="en-US" altLang="zh-CN" sz="2200" smtClean="0">
                <a:solidFill>
                  <a:srgbClr val="000000"/>
                </a:solidFill>
                <a:latin typeface="Times New Roman" pitchFamily="18" charset="0"/>
                <a:ea typeface="宋体" pitchFamily="2" charset="-122"/>
                <a:cs typeface="Times New Roman" panose="02020603050405020304" pitchFamily="18" charset="0"/>
              </a:rPr>
              <a:t>) </a:t>
            </a:r>
            <a:endParaRPr lang="zh-CN" altLang="zh-CN" sz="2200">
              <a:solidFill>
                <a:srgbClr val="000000"/>
              </a:solidFill>
              <a:effectLst/>
              <a:latin typeface="NEU-BZ-S92" charset="-122"/>
              <a:ea typeface="方正书宋_GBK" panose="03000509000000000000" pitchFamily="65" charset="-122"/>
              <a:cs typeface="Times New Roman" panose="02020603050405020304" pitchFamily="18" charset="0"/>
            </a:endParaRPr>
          </a:p>
        </p:txBody>
      </p:sp>
      <p:graphicFrame>
        <p:nvGraphicFramePr>
          <p:cNvPr id="4" name="对象 3"/>
          <p:cNvGraphicFramePr>
            <a:graphicFrameLocks noChangeAspect="1"/>
          </p:cNvGraphicFramePr>
          <p:nvPr/>
        </p:nvGraphicFramePr>
        <p:xfrm>
          <a:off x="508000" y="2260253"/>
          <a:ext cx="8128000" cy="2752923"/>
        </p:xfrm>
        <a:graphic>
          <a:graphicData uri="http://schemas.openxmlformats.org/presentationml/2006/ole">
            <mc:AlternateContent>
              <mc:Choice xmlns:v="urn:schemas-microsoft-com:vml" Requires="v">
                <p:oleObj spid="_x0000_s1048" name="文档" r:id="rId5" progId="Word.Document.12">
                  <p:embed/>
                </p:oleObj>
              </mc:Choice>
              <mc:Fallback>
                <p:oleObj name="文档" r:id="rId5" progId="Word.Document.12">
                  <p:embed/>
                  <p:pic>
                    <p:nvPicPr>
                      <p:cNvPr id="0" name="OLE substitute image"/>
                      <p:cNvPicPr/>
                      <p:nvPr/>
                    </p:nvPicPr>
                    <p:blipFill>
                      <a:blip r:embed="rId6"/>
                      <a:stretch>
                        <a:fillRect/>
                      </a:stretch>
                    </p:blipFill>
                    <p:spPr>
                      <a:xfrm>
                        <a:off x="508000" y="2260253"/>
                        <a:ext cx="8128000" cy="2752923"/>
                      </a:xfrm>
                      <a:prstGeom prst="rect">
                        <a:avLst/>
                      </a:prstGeom>
                      <a:noFill/>
                    </p:spPr>
                  </p:pic>
                </p:oleObj>
              </mc:Fallback>
            </mc:AlternateContent>
          </a:graphicData>
        </a:graphic>
      </p:graphicFrame>
    </p:spTree>
    <p:custDataLst>
      <p:tags r:id="rId8"/>
    </p:custDataLst>
  </p:cSld>
  <p:clrMapOvr>
    <a:masterClrMapping/>
  </p:clrMapOvr>
  <p:transition spd="slow">
    <p:blinds dir="vert"/>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sp>
        <p:nvSpPr>
          <p:cNvPr id="9" name="矩形 8">
            <a:hlinkClick r:id="rId2" action="ppaction://hlinksldjump?num=8"/>
          </p:cNvPr>
          <p:cNvSpPr/>
          <p:nvPr/>
        </p:nvSpPr>
        <p:spPr>
          <a:xfrm>
            <a:off x="395536" y="692696"/>
            <a:ext cx="1008112" cy="288032"/>
          </a:xfrm>
          <a:prstGeom prst="rect">
            <a:avLst/>
          </a:prstGeom>
          <a:solidFill>
            <a:schemeClr val="accent5">
              <a:lumMod val="75000"/>
            </a:schemeClr>
          </a:solidFill>
          <a:ln>
            <a:solidFill>
              <a:schemeClr val="accent5">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r>
              <a:rPr lang="zh-CN" altLang="en-US" sz="1400" smtClean="0">
                <a:solidFill>
                  <a:schemeClr val="accent5">
                    <a:lumMod val="20000"/>
                    <a:lumOff val="80000"/>
                  </a:schemeClr>
                </a:solidFill>
              </a:rPr>
              <a:t>问题导学</a:t>
            </a:r>
            <a:endParaRPr lang="zh-CN" altLang="en-US" sz="1400">
              <a:solidFill>
                <a:schemeClr val="accent5">
                  <a:lumMod val="20000"/>
                  <a:lumOff val="80000"/>
                </a:schemeClr>
              </a:solidFill>
            </a:endParaRPr>
          </a:p>
        </p:txBody>
      </p:sp>
      <p:sp>
        <p:nvSpPr>
          <p:cNvPr id="10" name="矩形 9"/>
          <p:cNvSpPr/>
          <p:nvPr/>
        </p:nvSpPr>
        <p:spPr>
          <a:xfrm>
            <a:off x="1497223" y="692696"/>
            <a:ext cx="1008112" cy="288032"/>
          </a:xfrm>
          <a:prstGeom prst="rect">
            <a:avLst/>
          </a:prstGeom>
          <a:solidFill>
            <a:schemeClr val="accent4">
              <a:lumMod val="75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r>
              <a:rPr lang="zh-CN" altLang="en-US" sz="1400" smtClean="0">
                <a:solidFill>
                  <a:schemeClr val="accent4">
                    <a:lumMod val="20000"/>
                    <a:lumOff val="80000"/>
                  </a:schemeClr>
                </a:solidFill>
              </a:rPr>
              <a:t>即时</a:t>
            </a:r>
            <a:r>
              <a:rPr lang="zh-CN" altLang="en-US" sz="1400">
                <a:solidFill>
                  <a:schemeClr val="accent4">
                    <a:lumMod val="20000"/>
                    <a:lumOff val="80000"/>
                  </a:schemeClr>
                </a:solidFill>
              </a:rPr>
              <a:t>检测</a:t>
            </a:r>
          </a:p>
        </p:txBody>
      </p:sp>
      <p:sp>
        <p:nvSpPr>
          <p:cNvPr id="11" name="椭圆 10">
            <a:hlinkClick r:id="rId2" action="ppaction://hlinksldjump?num=8"/>
          </p:cNvPr>
          <p:cNvSpPr/>
          <p:nvPr/>
        </p:nvSpPr>
        <p:spPr>
          <a:xfrm>
            <a:off x="2685103" y="692696"/>
            <a:ext cx="288032" cy="288032"/>
          </a:xfrm>
          <a:prstGeom prst="ellipse">
            <a:avLst/>
          </a:prstGeom>
          <a:solidFill>
            <a:schemeClr val="accent5">
              <a:lumMod val="75000"/>
            </a:schemeClr>
          </a:solidFill>
          <a:ln>
            <a:solidFill>
              <a:schemeClr val="accent5">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r>
              <a:rPr lang="zh-CN" altLang="en-US" sz="1400">
                <a:solidFill>
                  <a:schemeClr val="accent5">
                    <a:lumMod val="20000"/>
                    <a:lumOff val="80000"/>
                  </a:schemeClr>
                </a:solidFill>
              </a:rPr>
              <a:t>一</a:t>
            </a:r>
          </a:p>
        </p:txBody>
      </p:sp>
      <p:sp>
        <p:nvSpPr>
          <p:cNvPr id="12" name="椭圆 11"/>
          <p:cNvSpPr/>
          <p:nvPr/>
        </p:nvSpPr>
        <p:spPr>
          <a:xfrm>
            <a:off x="3059832" y="692696"/>
            <a:ext cx="288032" cy="288032"/>
          </a:xfrm>
          <a:prstGeom prst="ellipse">
            <a:avLst/>
          </a:prstGeom>
          <a:solidFill>
            <a:schemeClr val="accent4">
              <a:lumMod val="75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r>
              <a:rPr lang="zh-CN" altLang="en-US" sz="1400" smtClean="0"/>
              <a:t>二</a:t>
            </a:r>
            <a:endParaRPr lang="zh-CN" altLang="en-US" sz="1400"/>
          </a:p>
        </p:txBody>
      </p:sp>
      <p:sp>
        <p:nvSpPr>
          <p:cNvPr id="2" name="矩形 1"/>
          <p:cNvSpPr>
            <a:spLocks noChangeAspect="1"/>
          </p:cNvSpPr>
          <p:nvPr/>
        </p:nvSpPr>
        <p:spPr>
          <a:xfrm>
            <a:off x="508000" y="1099206"/>
            <a:ext cx="8128000" cy="4913589"/>
          </a:xfrm>
          <a:prstGeom prst="rect">
            <a:avLst/>
          </a:prstGeom>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indent="267970">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ea typeface="宋体" pitchFamily="2" charset="-122"/>
                <a:cs typeface="Times New Roman" panose="02020603050405020304" pitchFamily="18" charset="0"/>
              </a:rPr>
              <a:t>2</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仿宋" pitchFamily="49" charset="-122"/>
                <a:cs typeface="Times New Roman" panose="02020603050405020304" pitchFamily="18" charset="0"/>
              </a:rPr>
              <a:t>原电池正、负极的判断</a:t>
            </a:r>
            <a:endParaRPr lang="zh-CN" altLang="zh-CN" sz="2200">
              <a:solidFill>
                <a:srgbClr val="000000"/>
              </a:solidFill>
              <a:latin typeface="NEU-BZ-S92" charset="-12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sz="2200">
                <a:solidFill>
                  <a:srgbClr val="000000"/>
                </a:solidFill>
                <a:latin typeface="Times New Roman" pitchFamily="18" charset="0"/>
                <a:ea typeface="宋体" pitchFamily="2" charset="-122"/>
                <a:cs typeface="Times New Roman" panose="02020603050405020304" pitchFamily="18" charset="0"/>
              </a:rPr>
              <a:t>(1)</a:t>
            </a:r>
            <a:r>
              <a:rPr lang="zh-CN" altLang="zh-CN" sz="2200">
                <a:solidFill>
                  <a:srgbClr val="000000"/>
                </a:solidFill>
                <a:latin typeface="Times New Roman" pitchFamily="18" charset="0"/>
                <a:ea typeface="仿宋" pitchFamily="49" charset="-122"/>
                <a:cs typeface="Times New Roman" panose="02020603050405020304" pitchFamily="18" charset="0"/>
              </a:rPr>
              <a:t>依据原电池两极材料</a:t>
            </a:r>
            <a:endParaRPr lang="zh-CN" altLang="zh-CN" sz="2200">
              <a:solidFill>
                <a:srgbClr val="000000"/>
              </a:solidFill>
              <a:latin typeface="NEU-BZ-S92" charset="-12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zh-CN" altLang="zh-CN" sz="2200">
                <a:solidFill>
                  <a:srgbClr val="000000"/>
                </a:solidFill>
                <a:latin typeface="Times New Roman" pitchFamily="18" charset="0"/>
                <a:ea typeface="仿宋" pitchFamily="49" charset="-122"/>
                <a:cs typeface="Times New Roman" panose="02020603050405020304" pitchFamily="18" charset="0"/>
              </a:rPr>
              <a:t>一般</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仿宋" pitchFamily="49" charset="-122"/>
                <a:cs typeface="Times New Roman" panose="02020603050405020304" pitchFamily="18" charset="0"/>
              </a:rPr>
              <a:t>较活泼的金属作负极</a:t>
            </a:r>
            <a:r>
              <a:rPr lang="en-US" altLang="zh-CN" sz="2200">
                <a:solidFill>
                  <a:srgbClr val="000000"/>
                </a:solidFill>
                <a:latin typeface="Times New Roman" pitchFamily="18" charset="0"/>
                <a:ea typeface="宋体" pitchFamily="2" charset="-122"/>
                <a:cs typeface="Times New Roman" panose="02020603050405020304" pitchFamily="18" charset="0"/>
              </a:rPr>
              <a:t>(K</a:t>
            </a:r>
            <a:r>
              <a:rPr lang="zh-CN" altLang="zh-CN" sz="2200">
                <a:solidFill>
                  <a:srgbClr val="000000"/>
                </a:solidFill>
                <a:latin typeface="Times New Roman" pitchFamily="18" charset="0"/>
                <a:ea typeface="仿宋" pitchFamily="49" charset="-122"/>
                <a:cs typeface="Times New Roman" panose="02020603050405020304" pitchFamily="18" charset="0"/>
              </a:rPr>
              <a:t>、</a:t>
            </a:r>
            <a:r>
              <a:rPr lang="en-US" altLang="zh-CN" sz="2200">
                <a:solidFill>
                  <a:srgbClr val="000000"/>
                </a:solidFill>
                <a:latin typeface="Times New Roman" pitchFamily="18" charset="0"/>
                <a:ea typeface="宋体" pitchFamily="2" charset="-122"/>
                <a:cs typeface="Times New Roman" panose="02020603050405020304" pitchFamily="18" charset="0"/>
              </a:rPr>
              <a:t>Ca</a:t>
            </a:r>
            <a:r>
              <a:rPr lang="zh-CN" altLang="zh-CN" sz="2200">
                <a:solidFill>
                  <a:srgbClr val="000000"/>
                </a:solidFill>
                <a:latin typeface="Times New Roman" pitchFamily="18" charset="0"/>
                <a:ea typeface="仿宋" pitchFamily="49" charset="-122"/>
                <a:cs typeface="Times New Roman" panose="02020603050405020304" pitchFamily="18" charset="0"/>
              </a:rPr>
              <a:t>、</a:t>
            </a:r>
            <a:r>
              <a:rPr lang="en-US" altLang="zh-CN" sz="2200">
                <a:solidFill>
                  <a:srgbClr val="000000"/>
                </a:solidFill>
                <a:latin typeface="Times New Roman" pitchFamily="18" charset="0"/>
                <a:ea typeface="宋体" pitchFamily="2" charset="-122"/>
                <a:cs typeface="Times New Roman" panose="02020603050405020304" pitchFamily="18" charset="0"/>
              </a:rPr>
              <a:t>Na</a:t>
            </a:r>
            <a:r>
              <a:rPr lang="zh-CN" altLang="zh-CN" sz="2200">
                <a:solidFill>
                  <a:srgbClr val="000000"/>
                </a:solidFill>
                <a:latin typeface="Times New Roman" pitchFamily="18" charset="0"/>
                <a:ea typeface="仿宋" pitchFamily="49" charset="-122"/>
                <a:cs typeface="Times New Roman" panose="02020603050405020304" pitchFamily="18" charset="0"/>
              </a:rPr>
              <a:t>太活泼</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仿宋" pitchFamily="49" charset="-122"/>
                <a:cs typeface="Times New Roman" panose="02020603050405020304" pitchFamily="18" charset="0"/>
              </a:rPr>
              <a:t>不能作电极</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仿宋" pitchFamily="49" charset="-122"/>
                <a:cs typeface="Times New Roman" panose="02020603050405020304" pitchFamily="18" charset="0"/>
              </a:rPr>
              <a:t>较不活泼的金属或可导电的非金属</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仿宋" pitchFamily="49" charset="-122"/>
                <a:cs typeface="Times New Roman" panose="02020603050405020304" pitchFamily="18" charset="0"/>
              </a:rPr>
              <a:t>石墨等</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仿宋" pitchFamily="49" charset="-122"/>
                <a:cs typeface="Times New Roman" panose="02020603050405020304" pitchFamily="18" charset="0"/>
              </a:rPr>
              <a:t>作正极。</a:t>
            </a:r>
            <a:endParaRPr lang="zh-CN" altLang="zh-CN" sz="2200">
              <a:solidFill>
                <a:srgbClr val="000000"/>
              </a:solidFill>
              <a:latin typeface="NEU-BZ-S92" charset="-12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sz="2200">
                <a:solidFill>
                  <a:srgbClr val="000000"/>
                </a:solidFill>
                <a:latin typeface="Times New Roman" pitchFamily="18" charset="0"/>
                <a:ea typeface="宋体" pitchFamily="2" charset="-122"/>
                <a:cs typeface="Times New Roman" panose="02020603050405020304" pitchFamily="18" charset="0"/>
              </a:rPr>
              <a:t>(2)</a:t>
            </a:r>
            <a:r>
              <a:rPr lang="zh-CN" altLang="zh-CN" sz="2200">
                <a:solidFill>
                  <a:srgbClr val="000000"/>
                </a:solidFill>
                <a:latin typeface="Times New Roman" pitchFamily="18" charset="0"/>
                <a:ea typeface="仿宋" pitchFamily="49" charset="-122"/>
                <a:cs typeface="Times New Roman" panose="02020603050405020304" pitchFamily="18" charset="0"/>
              </a:rPr>
              <a:t>根据电流方向或电子流向</a:t>
            </a:r>
            <a:endParaRPr lang="zh-CN" altLang="zh-CN" sz="2200">
              <a:solidFill>
                <a:srgbClr val="000000"/>
              </a:solidFill>
              <a:latin typeface="NEU-BZ-S92" charset="-12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zh-CN" altLang="zh-CN" sz="2200">
                <a:solidFill>
                  <a:srgbClr val="000000"/>
                </a:solidFill>
                <a:latin typeface="Times New Roman" pitchFamily="18" charset="0"/>
                <a:ea typeface="仿宋" pitchFamily="49" charset="-122"/>
                <a:cs typeface="Times New Roman" panose="02020603050405020304" pitchFamily="18" charset="0"/>
              </a:rPr>
              <a:t>外电路中</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仿宋" pitchFamily="49" charset="-122"/>
                <a:cs typeface="Times New Roman" panose="02020603050405020304" pitchFamily="18" charset="0"/>
              </a:rPr>
              <a:t>电流由原电池的正极流向负极</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仿宋" pitchFamily="49" charset="-122"/>
                <a:cs typeface="Times New Roman" panose="02020603050405020304" pitchFamily="18" charset="0"/>
              </a:rPr>
              <a:t>电子则由原电池的负极流向正极。</a:t>
            </a:r>
            <a:endParaRPr lang="zh-CN" altLang="zh-CN" sz="2200">
              <a:solidFill>
                <a:srgbClr val="000000"/>
              </a:solidFill>
              <a:latin typeface="NEU-BZ-S92" charset="-12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sz="2200">
                <a:solidFill>
                  <a:srgbClr val="000000"/>
                </a:solidFill>
                <a:latin typeface="Times New Roman" pitchFamily="18" charset="0"/>
                <a:ea typeface="宋体" pitchFamily="2" charset="-122"/>
                <a:cs typeface="Times New Roman" panose="02020603050405020304" pitchFamily="18" charset="0"/>
              </a:rPr>
              <a:t>(3)</a:t>
            </a:r>
            <a:r>
              <a:rPr lang="zh-CN" altLang="zh-CN" sz="2200">
                <a:solidFill>
                  <a:srgbClr val="000000"/>
                </a:solidFill>
                <a:latin typeface="Times New Roman" pitchFamily="18" charset="0"/>
                <a:ea typeface="仿宋" pitchFamily="49" charset="-122"/>
                <a:cs typeface="Times New Roman" panose="02020603050405020304" pitchFamily="18" charset="0"/>
              </a:rPr>
              <a:t>根据内电路离子迁移方向</a:t>
            </a:r>
            <a:endParaRPr lang="zh-CN" altLang="zh-CN" sz="2200">
              <a:solidFill>
                <a:srgbClr val="000000"/>
              </a:solidFill>
              <a:latin typeface="NEU-BZ-S92" charset="-12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zh-CN" altLang="zh-CN" sz="2200">
                <a:solidFill>
                  <a:srgbClr val="000000"/>
                </a:solidFill>
                <a:latin typeface="Times New Roman" pitchFamily="18" charset="0"/>
                <a:ea typeface="仿宋" pitchFamily="49" charset="-122"/>
                <a:cs typeface="Times New Roman" panose="02020603050405020304" pitchFamily="18" charset="0"/>
              </a:rPr>
              <a:t>阳离子移向原电池正极</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仿宋" pitchFamily="49" charset="-122"/>
                <a:cs typeface="Times New Roman" panose="02020603050405020304" pitchFamily="18" charset="0"/>
              </a:rPr>
              <a:t>阴离子移向原电池负极。</a:t>
            </a:r>
            <a:endParaRPr lang="zh-CN" altLang="zh-CN" sz="2200">
              <a:solidFill>
                <a:srgbClr val="000000"/>
              </a:solidFill>
              <a:latin typeface="NEU-BZ-S92" charset="-12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sz="2200">
                <a:solidFill>
                  <a:srgbClr val="000000"/>
                </a:solidFill>
                <a:latin typeface="Times New Roman" pitchFamily="18" charset="0"/>
                <a:ea typeface="宋体" pitchFamily="2" charset="-122"/>
                <a:cs typeface="Times New Roman" panose="02020603050405020304" pitchFamily="18" charset="0"/>
              </a:rPr>
              <a:t>(4)</a:t>
            </a:r>
            <a:r>
              <a:rPr lang="zh-CN" altLang="zh-CN" sz="2200">
                <a:solidFill>
                  <a:srgbClr val="000000"/>
                </a:solidFill>
                <a:latin typeface="Times New Roman" pitchFamily="18" charset="0"/>
                <a:ea typeface="仿宋" pitchFamily="49" charset="-122"/>
                <a:cs typeface="Times New Roman" panose="02020603050405020304" pitchFamily="18" charset="0"/>
              </a:rPr>
              <a:t>根据原电池中反应类型</a:t>
            </a:r>
            <a:endParaRPr lang="zh-CN" altLang="zh-CN" sz="2200">
              <a:solidFill>
                <a:srgbClr val="000000"/>
              </a:solidFill>
              <a:latin typeface="NEU-BZ-S92" charset="-12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zh-CN" altLang="zh-CN" sz="2200">
                <a:solidFill>
                  <a:srgbClr val="000000"/>
                </a:solidFill>
                <a:latin typeface="Times New Roman" pitchFamily="18" charset="0"/>
                <a:ea typeface="仿宋" pitchFamily="49" charset="-122"/>
                <a:cs typeface="Times New Roman" panose="02020603050405020304" pitchFamily="18" charset="0"/>
              </a:rPr>
              <a:t>得电子</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仿宋" pitchFamily="49" charset="-122"/>
                <a:cs typeface="Times New Roman" panose="02020603050405020304" pitchFamily="18" charset="0"/>
              </a:rPr>
              <a:t>发生还原反应的反应物在正极</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仿宋" pitchFamily="49" charset="-122"/>
                <a:cs typeface="Times New Roman" panose="02020603050405020304" pitchFamily="18" charset="0"/>
              </a:rPr>
              <a:t>失电子</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仿宋" pitchFamily="49" charset="-122"/>
                <a:cs typeface="Times New Roman" panose="02020603050405020304" pitchFamily="18" charset="0"/>
              </a:rPr>
              <a:t>发生氧化反应的是负极。</a:t>
            </a:r>
            <a:endParaRPr lang="zh-CN" altLang="zh-CN" sz="2200">
              <a:solidFill>
                <a:srgbClr val="000000"/>
              </a:solidFill>
              <a:effectLst/>
              <a:latin typeface="NEU-BZ-S92" charset="-122"/>
              <a:ea typeface="方正书宋_GBK" panose="03000509000000000000" pitchFamily="65" charset="-122"/>
              <a:cs typeface="Times New Roman" panose="02020603050405020304" pitchFamily="18" charset="0"/>
            </a:endParaRPr>
          </a:p>
        </p:txBody>
      </p:sp>
    </p:spTree>
    <p:custDataLst>
      <p:tags r:id="rId4"/>
    </p:custDataLst>
  </p:cSld>
  <p:clrMapOvr>
    <a:masterClrMapping/>
  </p:clrMapOvr>
  <p:transition spd="slow">
    <p:blinds dir="vert"/>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sp>
        <p:nvSpPr>
          <p:cNvPr id="9" name="矩形 8">
            <a:hlinkClick r:id="rId2" action="ppaction://hlinksldjump?num=8"/>
          </p:cNvPr>
          <p:cNvSpPr/>
          <p:nvPr/>
        </p:nvSpPr>
        <p:spPr>
          <a:xfrm>
            <a:off x="395536" y="692696"/>
            <a:ext cx="1008112" cy="288032"/>
          </a:xfrm>
          <a:prstGeom prst="rect">
            <a:avLst/>
          </a:prstGeom>
          <a:solidFill>
            <a:schemeClr val="accent5">
              <a:lumMod val="75000"/>
            </a:schemeClr>
          </a:solidFill>
          <a:ln>
            <a:solidFill>
              <a:schemeClr val="accent5">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r>
              <a:rPr lang="zh-CN" altLang="en-US" sz="1400" smtClean="0">
                <a:solidFill>
                  <a:schemeClr val="accent5">
                    <a:lumMod val="20000"/>
                    <a:lumOff val="80000"/>
                  </a:schemeClr>
                </a:solidFill>
              </a:rPr>
              <a:t>问题导学</a:t>
            </a:r>
            <a:endParaRPr lang="zh-CN" altLang="en-US" sz="1400">
              <a:solidFill>
                <a:schemeClr val="accent5">
                  <a:lumMod val="20000"/>
                  <a:lumOff val="80000"/>
                </a:schemeClr>
              </a:solidFill>
            </a:endParaRPr>
          </a:p>
        </p:txBody>
      </p:sp>
      <p:sp>
        <p:nvSpPr>
          <p:cNvPr id="10" name="矩形 9"/>
          <p:cNvSpPr/>
          <p:nvPr/>
        </p:nvSpPr>
        <p:spPr>
          <a:xfrm>
            <a:off x="1497223" y="692696"/>
            <a:ext cx="1008112" cy="288032"/>
          </a:xfrm>
          <a:prstGeom prst="rect">
            <a:avLst/>
          </a:prstGeom>
          <a:solidFill>
            <a:schemeClr val="accent4">
              <a:lumMod val="75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r>
              <a:rPr lang="zh-CN" altLang="en-US" sz="1400" smtClean="0">
                <a:solidFill>
                  <a:schemeClr val="accent4">
                    <a:lumMod val="20000"/>
                    <a:lumOff val="80000"/>
                  </a:schemeClr>
                </a:solidFill>
              </a:rPr>
              <a:t>即时</a:t>
            </a:r>
            <a:r>
              <a:rPr lang="zh-CN" altLang="en-US" sz="1400">
                <a:solidFill>
                  <a:schemeClr val="accent4">
                    <a:lumMod val="20000"/>
                    <a:lumOff val="80000"/>
                  </a:schemeClr>
                </a:solidFill>
              </a:rPr>
              <a:t>检测</a:t>
            </a:r>
          </a:p>
        </p:txBody>
      </p:sp>
      <p:sp>
        <p:nvSpPr>
          <p:cNvPr id="11" name="椭圆 10">
            <a:hlinkClick r:id="rId2" action="ppaction://hlinksldjump?num=8"/>
          </p:cNvPr>
          <p:cNvSpPr/>
          <p:nvPr/>
        </p:nvSpPr>
        <p:spPr>
          <a:xfrm>
            <a:off x="2685103" y="692696"/>
            <a:ext cx="288032" cy="288032"/>
          </a:xfrm>
          <a:prstGeom prst="ellipse">
            <a:avLst/>
          </a:prstGeom>
          <a:solidFill>
            <a:schemeClr val="accent5">
              <a:lumMod val="75000"/>
            </a:schemeClr>
          </a:solidFill>
          <a:ln>
            <a:solidFill>
              <a:schemeClr val="accent5">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r>
              <a:rPr lang="zh-CN" altLang="en-US" sz="1400">
                <a:solidFill>
                  <a:schemeClr val="accent5">
                    <a:lumMod val="20000"/>
                    <a:lumOff val="80000"/>
                  </a:schemeClr>
                </a:solidFill>
              </a:rPr>
              <a:t>一</a:t>
            </a:r>
          </a:p>
        </p:txBody>
      </p:sp>
      <p:sp>
        <p:nvSpPr>
          <p:cNvPr id="12" name="椭圆 11"/>
          <p:cNvSpPr/>
          <p:nvPr/>
        </p:nvSpPr>
        <p:spPr>
          <a:xfrm>
            <a:off x="3059832" y="692696"/>
            <a:ext cx="288032" cy="288032"/>
          </a:xfrm>
          <a:prstGeom prst="ellipse">
            <a:avLst/>
          </a:prstGeom>
          <a:solidFill>
            <a:schemeClr val="accent4">
              <a:lumMod val="75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itchFamily="2" charset="-122"/>
                <a:cs typeface="+mn-cs"/>
              </a:defRPr>
            </a:lvl1pPr>
            <a:lvl2pPr marL="457200" algn="l" rtl="0" fontAlgn="base">
              <a:spcBef>
                <a:spcPct val="0"/>
              </a:spcBef>
              <a:spcAft>
                <a:spcPct val="0"/>
              </a:spcAft>
              <a:defRPr kern="1200">
                <a:solidFill>
                  <a:srgbClr val="FFFFFF"/>
                </a:solidFill>
                <a:latin typeface="Arial"/>
                <a:ea typeface="宋体" pitchFamily="2" charset="-122"/>
                <a:cs typeface="+mn-cs"/>
              </a:defRPr>
            </a:lvl2pPr>
            <a:lvl3pPr marL="914400" algn="l" rtl="0" fontAlgn="base">
              <a:spcBef>
                <a:spcPct val="0"/>
              </a:spcBef>
              <a:spcAft>
                <a:spcPct val="0"/>
              </a:spcAft>
              <a:defRPr kern="1200">
                <a:solidFill>
                  <a:srgbClr val="FFFFFF"/>
                </a:solidFill>
                <a:latin typeface="Arial"/>
                <a:ea typeface="宋体" pitchFamily="2" charset="-122"/>
                <a:cs typeface="+mn-cs"/>
              </a:defRPr>
            </a:lvl3pPr>
            <a:lvl4pPr marL="1371600" algn="l" rtl="0" fontAlgn="base">
              <a:spcBef>
                <a:spcPct val="0"/>
              </a:spcBef>
              <a:spcAft>
                <a:spcPct val="0"/>
              </a:spcAft>
              <a:defRPr kern="1200">
                <a:solidFill>
                  <a:srgbClr val="FFFFFF"/>
                </a:solidFill>
                <a:latin typeface="Arial"/>
                <a:ea typeface="宋体" pitchFamily="2" charset="-122"/>
                <a:cs typeface="+mn-cs"/>
              </a:defRPr>
            </a:lvl4pPr>
            <a:lvl5pPr marL="1828800" algn="l" rtl="0" fontAlgn="base">
              <a:spcBef>
                <a:spcPct val="0"/>
              </a:spcBef>
              <a:spcAft>
                <a:spcPct val="0"/>
              </a:spcAft>
              <a:defRPr kern="1200">
                <a:solidFill>
                  <a:srgbClr val="FFFFFF"/>
                </a:solidFill>
                <a:latin typeface="Arial"/>
                <a:ea typeface="宋体" pitchFamily="2" charset="-122"/>
                <a:cs typeface="+mn-cs"/>
              </a:defRPr>
            </a:lvl5pPr>
            <a:lvl6pPr marL="2286000" algn="l" defTabSz="914400" rtl="0" eaLnBrk="1" latinLnBrk="0" hangingPunct="1">
              <a:defRPr kern="1200">
                <a:solidFill>
                  <a:srgbClr val="FFFFFF"/>
                </a:solidFill>
                <a:latin typeface="Arial"/>
                <a:ea typeface="宋体" pitchFamily="2" charset="-122"/>
                <a:cs typeface="+mn-cs"/>
              </a:defRPr>
            </a:lvl6pPr>
            <a:lvl7pPr marL="2743200" algn="l" defTabSz="914400" rtl="0" eaLnBrk="1" latinLnBrk="0" hangingPunct="1">
              <a:defRPr kern="1200">
                <a:solidFill>
                  <a:srgbClr val="FFFFFF"/>
                </a:solidFill>
                <a:latin typeface="Arial"/>
                <a:ea typeface="宋体" pitchFamily="2" charset="-122"/>
                <a:cs typeface="+mn-cs"/>
              </a:defRPr>
            </a:lvl7pPr>
            <a:lvl8pPr marL="3200400" algn="l" defTabSz="914400" rtl="0" eaLnBrk="1" latinLnBrk="0" hangingPunct="1">
              <a:defRPr kern="1200">
                <a:solidFill>
                  <a:srgbClr val="FFFFFF"/>
                </a:solidFill>
                <a:latin typeface="Arial"/>
                <a:ea typeface="宋体" pitchFamily="2" charset="-122"/>
                <a:cs typeface="+mn-cs"/>
              </a:defRPr>
            </a:lvl8pPr>
            <a:lvl9pPr marL="3657600" algn="l" defTabSz="914400" rtl="0" eaLnBrk="1" latinLnBrk="0" hangingPunct="1">
              <a:defRPr kern="1200">
                <a:solidFill>
                  <a:srgbClr val="FFFFFF"/>
                </a:solidFill>
                <a:latin typeface="Arial"/>
                <a:ea typeface="宋体" pitchFamily="2" charset="-122"/>
                <a:cs typeface="+mn-cs"/>
              </a:defRPr>
            </a:lvl9pPr>
          </a:lstStyle>
          <a:p>
            <a:pPr algn="ctr"/>
            <a:r>
              <a:rPr lang="zh-CN" altLang="en-US" sz="1400" smtClean="0"/>
              <a:t>二</a:t>
            </a:r>
            <a:endParaRPr lang="zh-CN" altLang="en-US" sz="1400"/>
          </a:p>
        </p:txBody>
      </p:sp>
      <p:sp>
        <p:nvSpPr>
          <p:cNvPr id="3" name="矩形 2"/>
          <p:cNvSpPr>
            <a:spLocks noChangeAspect="1"/>
          </p:cNvSpPr>
          <p:nvPr/>
        </p:nvSpPr>
        <p:spPr>
          <a:xfrm>
            <a:off x="508000" y="1701069"/>
            <a:ext cx="8128000" cy="3709862"/>
          </a:xfrm>
          <a:prstGeom prst="rect">
            <a:avLst/>
          </a:prstGeom>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indent="266700">
              <a:lnSpc>
                <a:spcPct val="120000"/>
              </a:lnSpc>
              <a:spcAft>
                <a:spcPct val="0"/>
              </a:spcAft>
              <a:tabLst>
                <a:tab pos="1029335"/>
                <a:tab pos="1850390"/>
                <a:tab pos="2538095"/>
                <a:tab pos="3221990"/>
              </a:tabLst>
            </a:pPr>
            <a:r>
              <a:rPr lang="en-US" altLang="zh-CN" sz="2200">
                <a:solidFill>
                  <a:srgbClr val="000000"/>
                </a:solidFill>
                <a:latin typeface="Times New Roman" pitchFamily="18" charset="0"/>
                <a:ea typeface="宋体" pitchFamily="2" charset="-122"/>
                <a:cs typeface="Times New Roman" panose="02020603050405020304" pitchFamily="18" charset="0"/>
              </a:rPr>
              <a:t>(5)</a:t>
            </a:r>
            <a:r>
              <a:rPr lang="zh-CN" altLang="zh-CN" sz="2200">
                <a:solidFill>
                  <a:srgbClr val="000000"/>
                </a:solidFill>
                <a:latin typeface="Times New Roman" pitchFamily="18" charset="0"/>
                <a:ea typeface="仿宋" pitchFamily="49" charset="-122"/>
                <a:cs typeface="Times New Roman" panose="02020603050405020304" pitchFamily="18" charset="0"/>
              </a:rPr>
              <a:t>根据有关现象</a:t>
            </a:r>
            <a:endParaRPr lang="zh-CN" altLang="zh-CN" sz="2200">
              <a:solidFill>
                <a:srgbClr val="000000"/>
              </a:solidFill>
              <a:latin typeface="NEU-BZ-S92" charset="-12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zh-CN" altLang="zh-CN" sz="2200">
                <a:solidFill>
                  <a:srgbClr val="000000"/>
                </a:solidFill>
                <a:latin typeface="Times New Roman" pitchFamily="18" charset="0"/>
                <a:ea typeface="仿宋" pitchFamily="49" charset="-122"/>
                <a:cs typeface="Times New Roman" panose="02020603050405020304" pitchFamily="18" charset="0"/>
              </a:rPr>
              <a:t>变粗</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仿宋" pitchFamily="49" charset="-122"/>
                <a:cs typeface="Times New Roman" panose="02020603050405020304" pitchFamily="18" charset="0"/>
              </a:rPr>
              <a:t>有金属析出</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仿宋" pitchFamily="49" charset="-122"/>
                <a:cs typeface="Times New Roman" panose="02020603050405020304" pitchFamily="18" charset="0"/>
              </a:rPr>
              <a:t>或冒气泡</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仿宋" pitchFamily="49" charset="-122"/>
                <a:cs typeface="Times New Roman" panose="02020603050405020304" pitchFamily="18" charset="0"/>
              </a:rPr>
              <a:t>如</a:t>
            </a:r>
            <a:r>
              <a:rPr lang="en-US" altLang="zh-CN" sz="2200">
                <a:solidFill>
                  <a:srgbClr val="000000"/>
                </a:solidFill>
                <a:latin typeface="Times New Roman" pitchFamily="18" charset="0"/>
                <a:ea typeface="宋体" pitchFamily="2" charset="-122"/>
                <a:cs typeface="Times New Roman" panose="02020603050405020304" pitchFamily="18" charset="0"/>
              </a:rPr>
              <a:t>H</a:t>
            </a:r>
            <a:r>
              <a:rPr lang="en-US" altLang="zh-CN" sz="2200" baseline="-25000">
                <a:solidFill>
                  <a:srgbClr val="000000"/>
                </a:solidFill>
                <a:latin typeface="Times New Roman" pitchFamily="18" charset="0"/>
                <a:ea typeface="宋体" pitchFamily="2" charset="-122"/>
                <a:cs typeface="Times New Roman" panose="02020603050405020304" pitchFamily="18" charset="0"/>
              </a:rPr>
              <a:t>2</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仿宋" pitchFamily="49" charset="-122"/>
                <a:cs typeface="Times New Roman" panose="02020603050405020304" pitchFamily="18" charset="0"/>
              </a:rPr>
              <a:t>的电极是正极</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仿宋" pitchFamily="49" charset="-122"/>
                <a:cs typeface="Times New Roman" panose="02020603050405020304" pitchFamily="18" charset="0"/>
              </a:rPr>
              <a:t>电极本身被消耗或质量减小的是负极。</a:t>
            </a:r>
            <a:endParaRPr lang="zh-CN" altLang="zh-CN" sz="2200">
              <a:solidFill>
                <a:srgbClr val="000000"/>
              </a:solidFill>
              <a:latin typeface="NEU-BZ-S92" charset="-12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zh-CN" altLang="zh-CN" sz="2200">
                <a:solidFill>
                  <a:srgbClr val="000000"/>
                </a:solidFill>
                <a:latin typeface="Arial" pitchFamily="34" charset="0"/>
                <a:ea typeface="黑体" pitchFamily="2" charset="-122"/>
                <a:cs typeface="Times New Roman" panose="02020603050405020304" pitchFamily="18" charset="0"/>
              </a:rPr>
              <a:t>特别注意</a:t>
            </a:r>
            <a:r>
              <a:rPr lang="zh-CN" altLang="zh-CN" sz="2200">
                <a:solidFill>
                  <a:srgbClr val="000000"/>
                </a:solidFill>
                <a:latin typeface="Times New Roman" pitchFamily="18" charset="0"/>
                <a:ea typeface="楷体" pitchFamily="49" charset="-122"/>
                <a:cs typeface="Times New Roman" panose="02020603050405020304" pitchFamily="18" charset="0"/>
              </a:rPr>
              <a:t>根据电极材料判断正、负极的时候要牢记该结论具有一定的局限性</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楷体" pitchFamily="49" charset="-122"/>
                <a:cs typeface="Times New Roman" panose="02020603050405020304" pitchFamily="18" charset="0"/>
              </a:rPr>
              <a:t>例如</a:t>
            </a:r>
            <a:r>
              <a:rPr lang="en-US" altLang="zh-CN" sz="2200">
                <a:solidFill>
                  <a:srgbClr val="000000"/>
                </a:solidFill>
                <a:latin typeface="Times New Roman" pitchFamily="18" charset="0"/>
                <a:ea typeface="宋体" pitchFamily="2" charset="-122"/>
                <a:cs typeface="Times New Roman" panose="02020603050405020304" pitchFamily="18" charset="0"/>
              </a:rPr>
              <a:t>Mg</a:t>
            </a:r>
            <a:r>
              <a:rPr lang="zh-CN" altLang="zh-CN" sz="2200">
                <a:solidFill>
                  <a:srgbClr val="000000"/>
                </a:solidFill>
                <a:latin typeface="Times New Roman" pitchFamily="18" charset="0"/>
                <a:ea typeface="楷体" pitchFamily="49" charset="-122"/>
                <a:cs typeface="Times New Roman" panose="02020603050405020304" pitchFamily="18" charset="0"/>
              </a:rPr>
              <a:t>、</a:t>
            </a:r>
            <a:r>
              <a:rPr lang="en-US" altLang="zh-CN" sz="2200">
                <a:solidFill>
                  <a:srgbClr val="000000"/>
                </a:solidFill>
                <a:latin typeface="Times New Roman" pitchFamily="18" charset="0"/>
                <a:ea typeface="宋体" pitchFamily="2" charset="-122"/>
                <a:cs typeface="Times New Roman" panose="02020603050405020304" pitchFamily="18" charset="0"/>
              </a:rPr>
              <a:t>Al</a:t>
            </a:r>
            <a:r>
              <a:rPr lang="zh-CN" altLang="zh-CN" sz="2200">
                <a:solidFill>
                  <a:srgbClr val="000000"/>
                </a:solidFill>
                <a:latin typeface="Times New Roman" pitchFamily="18" charset="0"/>
                <a:ea typeface="楷体" pitchFamily="49" charset="-122"/>
                <a:cs typeface="Times New Roman" panose="02020603050405020304" pitchFamily="18" charset="0"/>
              </a:rPr>
              <a:t>和</a:t>
            </a:r>
            <a:r>
              <a:rPr lang="en-US" altLang="zh-CN" sz="2200">
                <a:solidFill>
                  <a:srgbClr val="000000"/>
                </a:solidFill>
                <a:latin typeface="Times New Roman" pitchFamily="18" charset="0"/>
                <a:ea typeface="宋体" pitchFamily="2" charset="-122"/>
                <a:cs typeface="Times New Roman" panose="02020603050405020304" pitchFamily="18" charset="0"/>
              </a:rPr>
              <a:t>NaOH</a:t>
            </a:r>
            <a:r>
              <a:rPr lang="zh-CN" altLang="zh-CN" sz="2200">
                <a:solidFill>
                  <a:srgbClr val="000000"/>
                </a:solidFill>
                <a:latin typeface="Times New Roman" pitchFamily="18" charset="0"/>
                <a:ea typeface="楷体" pitchFamily="49" charset="-122"/>
                <a:cs typeface="Times New Roman" panose="02020603050405020304" pitchFamily="18" charset="0"/>
              </a:rPr>
              <a:t>溶液构成的原电池</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楷体" pitchFamily="49" charset="-122"/>
                <a:cs typeface="Times New Roman" panose="02020603050405020304" pitchFamily="18" charset="0"/>
              </a:rPr>
              <a:t>却是相对不活泼的</a:t>
            </a:r>
            <a:r>
              <a:rPr lang="en-US" altLang="zh-CN" sz="2200">
                <a:solidFill>
                  <a:srgbClr val="000000"/>
                </a:solidFill>
                <a:latin typeface="Times New Roman" pitchFamily="18" charset="0"/>
                <a:ea typeface="宋体" pitchFamily="2" charset="-122"/>
                <a:cs typeface="Times New Roman" panose="02020603050405020304" pitchFamily="18" charset="0"/>
              </a:rPr>
              <a:t>Al</a:t>
            </a:r>
            <a:r>
              <a:rPr lang="zh-CN" altLang="zh-CN" sz="2200">
                <a:solidFill>
                  <a:srgbClr val="000000"/>
                </a:solidFill>
                <a:latin typeface="Times New Roman" pitchFamily="18" charset="0"/>
                <a:ea typeface="楷体" pitchFamily="49" charset="-122"/>
                <a:cs typeface="Times New Roman" panose="02020603050405020304" pitchFamily="18" charset="0"/>
              </a:rPr>
              <a:t>作负极</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楷体" pitchFamily="49" charset="-122"/>
                <a:cs typeface="Times New Roman" panose="02020603050405020304" pitchFamily="18" charset="0"/>
              </a:rPr>
              <a:t>较活泼的</a:t>
            </a:r>
            <a:r>
              <a:rPr lang="en-US" altLang="zh-CN" sz="2200">
                <a:solidFill>
                  <a:srgbClr val="000000"/>
                </a:solidFill>
                <a:latin typeface="Times New Roman" pitchFamily="18" charset="0"/>
                <a:ea typeface="宋体" pitchFamily="2" charset="-122"/>
                <a:cs typeface="Times New Roman" panose="02020603050405020304" pitchFamily="18" charset="0"/>
              </a:rPr>
              <a:t>Mg</a:t>
            </a:r>
            <a:r>
              <a:rPr lang="zh-CN" altLang="zh-CN" sz="2200">
                <a:solidFill>
                  <a:srgbClr val="000000"/>
                </a:solidFill>
                <a:latin typeface="Times New Roman" pitchFamily="18" charset="0"/>
                <a:ea typeface="楷体" pitchFamily="49" charset="-122"/>
                <a:cs typeface="Times New Roman" panose="02020603050405020304" pitchFamily="18" charset="0"/>
              </a:rPr>
              <a:t>作正极</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楷体" pitchFamily="49" charset="-122"/>
                <a:cs typeface="Times New Roman" panose="02020603050405020304" pitchFamily="18" charset="0"/>
              </a:rPr>
              <a:t>原因是</a:t>
            </a:r>
            <a:r>
              <a:rPr lang="en-US" altLang="zh-CN" sz="2200">
                <a:solidFill>
                  <a:srgbClr val="000000"/>
                </a:solidFill>
                <a:latin typeface="Times New Roman" pitchFamily="18" charset="0"/>
                <a:ea typeface="宋体" pitchFamily="2" charset="-122"/>
                <a:cs typeface="Times New Roman" panose="02020603050405020304" pitchFamily="18" charset="0"/>
              </a:rPr>
              <a:t>Mg</a:t>
            </a:r>
            <a:r>
              <a:rPr lang="zh-CN" altLang="zh-CN" sz="2200">
                <a:solidFill>
                  <a:srgbClr val="000000"/>
                </a:solidFill>
                <a:latin typeface="Times New Roman" pitchFamily="18" charset="0"/>
                <a:ea typeface="楷体" pitchFamily="49" charset="-122"/>
                <a:cs typeface="Times New Roman" panose="02020603050405020304" pitchFamily="18" charset="0"/>
              </a:rPr>
              <a:t>与</a:t>
            </a:r>
            <a:r>
              <a:rPr lang="en-US" altLang="zh-CN" sz="2200">
                <a:solidFill>
                  <a:srgbClr val="000000"/>
                </a:solidFill>
                <a:latin typeface="Times New Roman" pitchFamily="18" charset="0"/>
                <a:ea typeface="宋体" pitchFamily="2" charset="-122"/>
                <a:cs typeface="Times New Roman" panose="02020603050405020304" pitchFamily="18" charset="0"/>
              </a:rPr>
              <a:t>NaOH</a:t>
            </a:r>
            <a:r>
              <a:rPr lang="zh-CN" altLang="zh-CN" sz="2200">
                <a:solidFill>
                  <a:srgbClr val="000000"/>
                </a:solidFill>
                <a:latin typeface="Times New Roman" pitchFamily="18" charset="0"/>
                <a:ea typeface="楷体" pitchFamily="49" charset="-122"/>
                <a:cs typeface="Times New Roman" panose="02020603050405020304" pitchFamily="18" charset="0"/>
              </a:rPr>
              <a:t>溶液不反应</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楷体" pitchFamily="49" charset="-122"/>
                <a:cs typeface="Times New Roman" panose="02020603050405020304" pitchFamily="18" charset="0"/>
              </a:rPr>
              <a:t>而</a:t>
            </a:r>
            <a:r>
              <a:rPr lang="en-US" altLang="zh-CN" sz="2200">
                <a:solidFill>
                  <a:srgbClr val="000000"/>
                </a:solidFill>
                <a:latin typeface="Times New Roman" pitchFamily="18" charset="0"/>
                <a:ea typeface="宋体" pitchFamily="2" charset="-122"/>
                <a:cs typeface="Times New Roman" panose="02020603050405020304" pitchFamily="18" charset="0"/>
              </a:rPr>
              <a:t>Al</a:t>
            </a:r>
            <a:r>
              <a:rPr lang="zh-CN" altLang="zh-CN" sz="2200">
                <a:solidFill>
                  <a:srgbClr val="000000"/>
                </a:solidFill>
                <a:latin typeface="Times New Roman" pitchFamily="18" charset="0"/>
                <a:ea typeface="楷体" pitchFamily="49" charset="-122"/>
                <a:cs typeface="Times New Roman" panose="02020603050405020304" pitchFamily="18" charset="0"/>
              </a:rPr>
              <a:t>与</a:t>
            </a:r>
            <a:r>
              <a:rPr lang="en-US" altLang="zh-CN" sz="2200">
                <a:solidFill>
                  <a:srgbClr val="000000"/>
                </a:solidFill>
                <a:latin typeface="Times New Roman" pitchFamily="18" charset="0"/>
                <a:ea typeface="宋体" pitchFamily="2" charset="-122"/>
                <a:cs typeface="Times New Roman" panose="02020603050405020304" pitchFamily="18" charset="0"/>
              </a:rPr>
              <a:t>NaOH</a:t>
            </a:r>
            <a:r>
              <a:rPr lang="zh-CN" altLang="zh-CN" sz="2200">
                <a:solidFill>
                  <a:srgbClr val="000000"/>
                </a:solidFill>
                <a:latin typeface="Times New Roman" pitchFamily="18" charset="0"/>
                <a:ea typeface="楷体" pitchFamily="49" charset="-122"/>
                <a:cs typeface="Times New Roman" panose="02020603050405020304" pitchFamily="18" charset="0"/>
              </a:rPr>
              <a:t>溶液反应</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楷体" pitchFamily="49" charset="-122"/>
                <a:cs typeface="Times New Roman" panose="02020603050405020304" pitchFamily="18" charset="0"/>
              </a:rPr>
              <a:t>再如</a:t>
            </a:r>
            <a:r>
              <a:rPr lang="en-US" altLang="zh-CN" sz="2200">
                <a:solidFill>
                  <a:srgbClr val="000000"/>
                </a:solidFill>
                <a:latin typeface="Times New Roman" pitchFamily="18" charset="0"/>
                <a:ea typeface="宋体" pitchFamily="2" charset="-122"/>
                <a:cs typeface="Times New Roman" panose="02020603050405020304" pitchFamily="18" charset="0"/>
              </a:rPr>
              <a:t>Cu</a:t>
            </a:r>
            <a:r>
              <a:rPr lang="zh-CN" altLang="zh-CN" sz="2200">
                <a:solidFill>
                  <a:srgbClr val="000000"/>
                </a:solidFill>
                <a:latin typeface="Times New Roman" pitchFamily="18" charset="0"/>
                <a:ea typeface="楷体" pitchFamily="49" charset="-122"/>
                <a:cs typeface="Times New Roman" panose="02020603050405020304" pitchFamily="18" charset="0"/>
              </a:rPr>
              <a:t>、</a:t>
            </a:r>
            <a:r>
              <a:rPr lang="en-US" altLang="zh-CN" sz="2200">
                <a:solidFill>
                  <a:srgbClr val="000000"/>
                </a:solidFill>
                <a:latin typeface="Times New Roman" pitchFamily="18" charset="0"/>
                <a:ea typeface="宋体" pitchFamily="2" charset="-122"/>
                <a:cs typeface="Times New Roman" panose="02020603050405020304" pitchFamily="18" charset="0"/>
              </a:rPr>
              <a:t>Fe</a:t>
            </a:r>
            <a:r>
              <a:rPr lang="zh-CN" altLang="zh-CN" sz="2200">
                <a:solidFill>
                  <a:srgbClr val="000000"/>
                </a:solidFill>
                <a:latin typeface="Times New Roman" pitchFamily="18" charset="0"/>
                <a:ea typeface="楷体" pitchFamily="49" charset="-122"/>
                <a:cs typeface="Times New Roman" panose="02020603050405020304" pitchFamily="18" charset="0"/>
              </a:rPr>
              <a:t>和浓硝酸构成的原电池</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楷体" pitchFamily="49" charset="-122"/>
                <a:cs typeface="Times New Roman" panose="02020603050405020304" pitchFamily="18" charset="0"/>
              </a:rPr>
              <a:t>相对不活泼的</a:t>
            </a:r>
            <a:r>
              <a:rPr lang="en-US" altLang="zh-CN" sz="2200">
                <a:solidFill>
                  <a:srgbClr val="000000"/>
                </a:solidFill>
                <a:latin typeface="Times New Roman" pitchFamily="18" charset="0"/>
                <a:ea typeface="宋体" pitchFamily="2" charset="-122"/>
                <a:cs typeface="Times New Roman" panose="02020603050405020304" pitchFamily="18" charset="0"/>
              </a:rPr>
              <a:t>Cu</a:t>
            </a:r>
            <a:r>
              <a:rPr lang="zh-CN" altLang="zh-CN" sz="2200">
                <a:solidFill>
                  <a:srgbClr val="000000"/>
                </a:solidFill>
                <a:latin typeface="Times New Roman" pitchFamily="18" charset="0"/>
                <a:ea typeface="楷体" pitchFamily="49" charset="-122"/>
                <a:cs typeface="Times New Roman" panose="02020603050405020304" pitchFamily="18" charset="0"/>
              </a:rPr>
              <a:t>作负极</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楷体" pitchFamily="49" charset="-122"/>
                <a:cs typeface="Times New Roman" panose="02020603050405020304" pitchFamily="18" charset="0"/>
              </a:rPr>
              <a:t>较活泼的</a:t>
            </a:r>
            <a:r>
              <a:rPr lang="en-US" altLang="zh-CN" sz="2200">
                <a:solidFill>
                  <a:srgbClr val="000000"/>
                </a:solidFill>
                <a:latin typeface="Times New Roman" pitchFamily="18" charset="0"/>
                <a:ea typeface="宋体" pitchFamily="2" charset="-122"/>
                <a:cs typeface="Times New Roman" panose="02020603050405020304" pitchFamily="18" charset="0"/>
              </a:rPr>
              <a:t>Fe</a:t>
            </a:r>
            <a:r>
              <a:rPr lang="zh-CN" altLang="zh-CN" sz="2200">
                <a:solidFill>
                  <a:srgbClr val="000000"/>
                </a:solidFill>
                <a:latin typeface="Times New Roman" pitchFamily="18" charset="0"/>
                <a:ea typeface="楷体" pitchFamily="49" charset="-122"/>
                <a:cs typeface="Times New Roman" panose="02020603050405020304" pitchFamily="18" charset="0"/>
              </a:rPr>
              <a:t>作正极</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楷体" pitchFamily="49" charset="-122"/>
                <a:cs typeface="Times New Roman" panose="02020603050405020304" pitchFamily="18" charset="0"/>
              </a:rPr>
              <a:t>原因是常温下</a:t>
            </a:r>
            <a:r>
              <a:rPr lang="en-US" altLang="zh-CN" sz="2200">
                <a:solidFill>
                  <a:srgbClr val="000000"/>
                </a:solidFill>
                <a:latin typeface="Times New Roman" pitchFamily="18" charset="0"/>
                <a:ea typeface="宋体" pitchFamily="2" charset="-122"/>
                <a:cs typeface="Times New Roman" panose="02020603050405020304" pitchFamily="18" charset="0"/>
              </a:rPr>
              <a:t>Fe</a:t>
            </a:r>
            <a:r>
              <a:rPr lang="zh-CN" altLang="zh-CN" sz="2200">
                <a:solidFill>
                  <a:srgbClr val="000000"/>
                </a:solidFill>
                <a:latin typeface="Times New Roman" pitchFamily="18" charset="0"/>
                <a:ea typeface="楷体" pitchFamily="49" charset="-122"/>
                <a:cs typeface="Times New Roman" panose="02020603050405020304" pitchFamily="18" charset="0"/>
              </a:rPr>
              <a:t>在浓硝酸中钝化</a:t>
            </a:r>
            <a:r>
              <a:rPr lang="en-US" altLang="zh-CN" sz="2200">
                <a:solidFill>
                  <a:srgbClr val="000000"/>
                </a:solidFill>
                <a:latin typeface="Times New Roman" pitchFamily="18" charset="0"/>
                <a:ea typeface="宋体" pitchFamily="2" charset="-122"/>
                <a:cs typeface="Times New Roman" panose="02020603050405020304" pitchFamily="18" charset="0"/>
              </a:rPr>
              <a:t>,</a:t>
            </a:r>
            <a:r>
              <a:rPr lang="zh-CN" altLang="zh-CN" sz="2200">
                <a:solidFill>
                  <a:srgbClr val="000000"/>
                </a:solidFill>
                <a:latin typeface="Times New Roman" pitchFamily="18" charset="0"/>
                <a:ea typeface="楷体" pitchFamily="49" charset="-122"/>
                <a:cs typeface="Times New Roman" panose="02020603050405020304" pitchFamily="18" charset="0"/>
              </a:rPr>
              <a:t>而</a:t>
            </a:r>
            <a:r>
              <a:rPr lang="en-US" altLang="zh-CN" sz="2200">
                <a:solidFill>
                  <a:srgbClr val="000000"/>
                </a:solidFill>
                <a:latin typeface="Times New Roman" pitchFamily="18" charset="0"/>
                <a:ea typeface="宋体" pitchFamily="2" charset="-122"/>
                <a:cs typeface="Times New Roman" panose="02020603050405020304" pitchFamily="18" charset="0"/>
              </a:rPr>
              <a:t>Cu</a:t>
            </a:r>
            <a:r>
              <a:rPr lang="zh-CN" altLang="zh-CN" sz="2200">
                <a:solidFill>
                  <a:srgbClr val="000000"/>
                </a:solidFill>
                <a:latin typeface="Times New Roman" pitchFamily="18" charset="0"/>
                <a:ea typeface="楷体" pitchFamily="49" charset="-122"/>
                <a:cs typeface="Times New Roman" panose="02020603050405020304" pitchFamily="18" charset="0"/>
              </a:rPr>
              <a:t>可与浓硝酸反应。</a:t>
            </a:r>
            <a:endParaRPr lang="zh-CN" altLang="zh-CN" sz="2200">
              <a:solidFill>
                <a:srgbClr val="000000"/>
              </a:solidFill>
              <a:effectLst/>
              <a:latin typeface="NEU-BZ-S92" charset="-122"/>
              <a:ea typeface="方正书宋_GBK" panose="03000509000000000000" pitchFamily="65" charset="-122"/>
              <a:cs typeface="Times New Roman" panose="02020603050405020304" pitchFamily="18" charset="0"/>
            </a:endParaRPr>
          </a:p>
        </p:txBody>
      </p:sp>
    </p:spTree>
    <p:custDataLst>
      <p:tags r:id="rId4"/>
    </p:custDataLst>
  </p:cSld>
  <p:clrMapOvr>
    <a:masterClrMapping/>
  </p:clrMapOvr>
  <p:transition spd="slow">
    <p:blinds dir="vert"/>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https://d.book118.com/588047124043006046</a:t>
            </a:r>
          </a:p>
        </p:txBody>
      </p:sp>
    </p:spTree>
  </p:cSld>
  <p:clrMapOvr>
    <a:masterClrMapping/>
  </p:clrMapOvr>
  <p:transition/>
  <p:timing/>
</p:sld>
</file>

<file path=ppt/tags/tag1.xml><?xml version="1.0" encoding="utf-8"?>
<p:tagLst xmlns:p="http://schemas.openxmlformats.org/presentationml/2006/main">
  <p:tag name="KSO_WM_TEMPLATE_CATEGORY" val="custom"/>
  <p:tag name="KSO_WM_TEMPLATE_INDEX" val="118"/>
</p:tagLst>
</file>

<file path=ppt/tags/tag2.xml><?xml version="1.0" encoding="utf-8"?>
<p:tagLst xmlns:p="http://schemas.openxmlformats.org/presentationml/2006/main">
  <p:tag name="KSO_WM_TEMPLATE_CATEGORY" val="custom"/>
  <p:tag name="KSO_WM_TEMPLATE_INDEX" val="118"/>
</p:tagLst>
</file>

<file path=ppt/tags/tag3.xml><?xml version="1.0" encoding="utf-8"?>
<p:tagLst xmlns:p="http://schemas.openxmlformats.org/presentationml/2006/main">
  <p:tag name="KSO_WM_TEMPLATE_CATEGORY" val="custom"/>
  <p:tag name="KSO_WM_TEMPLATE_INDEX" val="118"/>
</p:tagLst>
</file>

<file path=ppt/tags/tag4.xml><?xml version="1.0" encoding="utf-8"?>
<p:tagLst xmlns:p="http://schemas.openxmlformats.org/presentationml/2006/main">
  <p:tag name="KSO_WM_TEMPLATE_CATEGORY" val="custom"/>
  <p:tag name="KSO_WM_TEMPLATE_INDEX" val="118"/>
</p:tagLst>
</file>

<file path=ppt/tags/tag5.xml><?xml version="1.0" encoding="utf-8"?>
<p:tagLst xmlns:p="http://schemas.openxmlformats.org/presentationml/2006/main">
  <p:tag name="KSO_WM_TEMPLATE_CATEGORY" val="custom"/>
  <p:tag name="KSO_WM_TEMPLATE_INDEX" val="118"/>
</p:tagLst>
</file>

<file path=ppt/tags/tag6.xml><?xml version="1.0" encoding="utf-8"?>
<p:tagLst xmlns:p="http://schemas.openxmlformats.org/presentationml/2006/main">
  <p:tag name="KSO_WM_TEMPLATE_CATEGORY" val="custom"/>
  <p:tag name="KSO_WM_TEMPLATE_INDEX" val="118"/>
</p:tagLst>
</file>

<file path=ppt/tags/tag7.xml><?xml version="1.0" encoding="utf-8"?>
<p:tagLst xmlns:p="http://schemas.openxmlformats.org/presentationml/2006/main">
  <p:tag name="KSO_WM_TEMPLATE_CATEGORY" val="custom"/>
  <p:tag name="KSO_WM_TEMPLATE_INDEX" val="118"/>
</p:tagLst>
</file>

<file path=ppt/tags/tag8.xml><?xml version="1.0" encoding="utf-8"?>
<p:tagLst xmlns:p="http://schemas.openxmlformats.org/presentationml/2006/main">
  <p:tag name="KSO_WM_TEMPLATE_CATEGORY" val="custom"/>
  <p:tag name="KSO_WM_TEMPLATE_INDEX" val="118"/>
</p:tagLst>
</file>

<file path=ppt/tags/tag9.xml><?xml version="1.0" encoding="utf-8"?>
<p:tagLst xmlns:p="http://schemas.openxmlformats.org/presentationml/2006/main">
  <p:tag name="KSO_WM_TEMPLATE_CATEGORY" val="custom"/>
  <p:tag name="KSO_WM_TEMPLATE_INDEX" val="118"/>
</p:tagLst>
</file>

<file path=ppt/tags/tag10.xml><?xml version="1.0" encoding="utf-8"?>
<p:tagLst xmlns:p="http://schemas.openxmlformats.org/presentationml/2006/main">
  <p:tag name="KSO_WM_TEMPLATE_CATEGORY" val="custom"/>
  <p:tag name="KSO_WM_TEMPLATE_INDEX" val="118"/>
</p:tagLst>
</file>

<file path=ppt/tags/tag11.xml><?xml version="1.0" encoding="utf-8"?>
<p:tagLst xmlns:p="http://schemas.openxmlformats.org/presentationml/2006/main">
  <p:tag name="KSO_WM_TEMPLATE_CATEGORY" val="custom"/>
  <p:tag name="KSO_WM_TEMPLATE_INDEX" val="118"/>
</p:tagLst>
</file>

<file path=ppt/tags/tag12.xml><?xml version="1.0" encoding="utf-8"?>
<p:tagLst xmlns:p="http://schemas.openxmlformats.org/presentationml/2006/main">
  <p:tag name="KSO_WM_TEMPLATE_CATEGORY" val="custom"/>
  <p:tag name="KSO_WM_TEMPLATE_INDEX" val="118"/>
</p:tagLst>
</file>

<file path=ppt/tags/tag13.xml><?xml version="1.0" encoding="utf-8"?>
<p:tagLst xmlns:p="http://schemas.openxmlformats.org/presentationml/2006/main">
  <p:tag name="KSO_WM_TEMPLATE_CATEGORY" val="custom"/>
  <p:tag name="KSO_WM_TEMPLATE_INDEX" val="118"/>
</p:tagLst>
</file>

<file path=ppt/tags/tag14.xml><?xml version="1.0" encoding="utf-8"?>
<p:tagLst xmlns:p="http://schemas.openxmlformats.org/presentationml/2006/main">
  <p:tag name="KSO_WM_TEMPLATE_CATEGORY" val="custom"/>
  <p:tag name="KSO_WM_TEMPLATE_INDEX" val="118"/>
</p:tagLst>
</file>

<file path=ppt/tags/tag15.xml><?xml version="1.0" encoding="utf-8"?>
<p:tagLst xmlns:p="http://schemas.openxmlformats.org/presentationml/2006/main">
  <p:tag name="KSO_WM_TEMPLATE_CATEGORY" val="custom"/>
  <p:tag name="KSO_WM_TEMPLATE_INDEX" val="118"/>
</p:tagLst>
</file>

<file path=ppt/tags/tag1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A000120140530A99PPBG">
  <a:themeElements>
    <a:clrScheme name="自定义 196">
      <a:dk1>
        <a:srgbClr val="5F5F5F"/>
      </a:dk1>
      <a:lt1>
        <a:srgbClr val="FFFFFF"/>
      </a:lt1>
      <a:dk2>
        <a:srgbClr val="4D4D4D"/>
      </a:dk2>
      <a:lt2>
        <a:srgbClr val="FFFFFF"/>
      </a:lt2>
      <a:accent1>
        <a:srgbClr val="A67EDB"/>
      </a:accent1>
      <a:accent2>
        <a:srgbClr val="B739E1"/>
      </a:accent2>
      <a:accent3>
        <a:srgbClr val="FB697A"/>
      </a:accent3>
      <a:accent4>
        <a:srgbClr val="F9A261"/>
      </a:accent4>
      <a:accent5>
        <a:srgbClr val="4FE6F5"/>
      </a:accent5>
      <a:accent6>
        <a:srgbClr val="FFC000"/>
      </a:accent6>
      <a:hlink>
        <a:srgbClr val="00B0F0"/>
      </a:hlink>
      <a:folHlink>
        <a:srgbClr val="AFB2B4"/>
      </a:folHlink>
    </a:clrScheme>
    <a:fontScheme name="自定义 25">
      <a:majorFont>
        <a:latin typeface="Arial"/>
        <a:ea typeface="黑体"/>
        <a:cs typeface="Arial"/>
      </a:majorFont>
      <a:minorFont>
        <a:latin typeface="Arial"/>
        <a:ea typeface="黑体"/>
        <a:cs typeface="Arial"/>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none" rtlCol="0">
        <a:spAutoFit/>
      </a:bodyPr>
      <a:lstStyle>
        <a:defPPr>
          <a:lnSpc>
            <a:spcPct val="130000"/>
          </a:lnSpc>
          <a:defRPr sz="1400" dirty="0" smtClean="0">
            <a:latin typeface="Arial" panose="020B0604020202020204" pitchFamily="34" charset="0"/>
            <a:ea typeface="微软雅黑" panose="020B0503020204020204" charset="-122"/>
          </a:defRPr>
        </a:defPPr>
      </a:lstStyle>
    </a:txDef>
  </a:objectDefaults>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Wingdings 2</vt:lpstr>
      <vt:lpstr>宋体</vt:lpstr>
      <vt:lpstr>Times New Roman</vt:lpstr>
      <vt:lpstr>NEU-BZ-S92</vt:lpstr>
      <vt:lpstr>方正书宋_GBK</vt:lpstr>
      <vt:lpstr>仿宋</vt:lpstr>
      <vt:lpstr>楷体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2024-09-27T03:10:08.129</cp:lastPrinted>
  <dcterms:created xsi:type="dcterms:W3CDTF">2024-09-26T19:10:08Z</dcterms:created>
  <dcterms:modified xsi:type="dcterms:W3CDTF">2024-09-26T19:10:10Z</dcterms:modified>
</cp:coreProperties>
</file>