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C2FC3-62E1-437E-A5C3-B5151D041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FAC6C-2C5D-41DD-9E28-3F568EFAE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16437-1018-4557-9A53-F4DE77F2B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CB0E7-9131-4C06-A49F-3F5324FDE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822CB-CEB9-4F75-8062-38558D604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9D024-3224-4986-AE61-82706CB22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D97C09-84B9-4509-ACFF-C47C54773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3F55A-68CA-49BF-A234-D62A7AD35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0C057-EFB3-4B7F-A5E0-4D28D481C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6C447-E45C-4D34-B0AE-F72B32EB8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C284A-7991-4827-9B73-D6527CF01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7127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乳品工艺课件5-发酵乳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发酵乳的制造工艺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发酵乳的种类和特点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发酵乳的应用和前景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发酵乳的定义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发酵乳是指通过乳酸菌或其他益生菌发酵得到的乳制品，具有酸甜可口的口感和一定的保健功能。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发酵乳在制作过程中，通过乳酸菌的发酵作用，将乳糖转化为乳酸和其他有机酸，从而抑制有害菌的生长，提高产品的营养价值和保健功能。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发酵乳起源于古代游牧民族，当时人们将牛奶装入羊胃制成的皮囊中，由于胃内酸性环境，牛奶会自然发酵，产生酸味，这便是最早的酸奶。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随着时间的推移，人们开始使用木桶、陶瓷等容器来制作发酵乳，并逐渐掌握了发酵乳的工艺技术，使其成为一种美味的食品。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发酵乳的起源和历史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发酵乳中含有丰富的乳酸菌、蛋白质、钙、维生素等营养成分，具有促进消化、增强免疫力、降低胆固醇等多种保健功能。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发酵乳中的乳酸菌可以抑制肠道有害菌的生长，维持肠道健康；同时，发酵乳中的钙、磷等矿物质也易于吸收，有助于骨骼健康。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发酵乳的营养价值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发酵乳的制造工艺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选择新鲜、无异味、无杂质的牛奶作为原料，确保品质和安全性。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鲜牛奶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根据产品需要，选择适量的稳定剂、甜味剂、酸度调节剂等添加剂，以改善产品的口感和稳定性。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1" r="20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通过均质机将牛奶中的脂肪球破碎，使脂肪球均匀分散，提高产品的口感和稳定性。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通过高温杀菌，消除原料奶中的有害微生物，保证产品的卫生安全。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菌种选择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选择适合的乳酸菌或酵母菌作为发酵剂，根据产品特性选择不同的菌种。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控制发酵温度、时间和pH值等发酵条件，确保发酵过程顺利进行，并获得理想的发酵乳产品。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风味调整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根据产品需要，添加适量的香精、果酱等风味物质，改善产品的口感和风味。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酸度调节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通过添加酸度调节剂或再次进行热处理，调节产品的酸度，使其口感更加柔和。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选择合适的包装材料，如玻璃瓶、塑料瓶、纸盒等，确保产品的卫生安全和保质期。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包装材料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控制储存温度和湿度等条件，确保产品在保质期内品质稳定。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包装和储存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发酵乳的种类和特点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https://d.book118.com/588047127100006030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2024-09-07T03:21:46.761</cp:lastPrinted>
  <dcterms:created xsi:type="dcterms:W3CDTF">2024-09-06T19:21:46Z</dcterms:created>
  <dcterms:modified xsi:type="dcterms:W3CDTF">2024-09-06T19:21:48Z</dcterms:modified>
</cp:coreProperties>
</file>