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26457-5C2E-47EC-9624-5612943B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B0D95-1B42-430C-80CD-54335C148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BB40D-660C-49AA-AC89-E50934547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E59FA-57E9-4B12-81FA-E3BBE9D00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97CC66-08CA-4012-A7B2-62BA6CAF6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1FD256-36F2-4711-B1D7-08E1730B1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80CD6B-7A67-4674-A3CE-8E4A115EE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41B9E-243B-484D-A06C-D5FD14C72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5D7DB-3E01-46F1-8350-EEB33B66C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8A053-8635-402A-AC53-7E63D3ABE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283E9-6058-45F4-BCF6-D0F50D293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5000404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《供求影响价格》ppt课件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供求关系与价格的基本概念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供给对价格的影响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需求对价格的影响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市场供求与价格的动态关系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供求影响价格的实例分析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供求关系与价格的基本概念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指在一定时期内，生产者在一定价格条件下愿意并能够提供的商品或劳务的数量。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917" r="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917" b="4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均衡价格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667" b="17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指在一定时期内，消费者在一定价格条件下愿意并能够购买的商品或劳务的数量。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当供给和需求相等时所形成的价格。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供求关系定义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价值决定价格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商品的价值量决定价格的高低。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市场供求影响价格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市场供求关系的变化会影响价格水平。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918" r="79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价格的形成机制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17" b="169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供大于求时，价格下降；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求大于供时，价格上升；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供求相当时，价格稳定。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供求关系与价格的关系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供给对价格的影响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价格下降会影响生产者的收益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生产者会根据价格调整产量，以最大化自己的利润。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供给增加会导致价格下降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当市场上的供给量增加时，供给曲线向右移动，与需求曲线相交在更低的价格水平上，导致价格下降。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价格下降的幅度取决于供给增加的幅度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供给增加的越多，价格下降的幅度就越大。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供给增加对价格的影响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供给减少会导致价格上升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当市场上的供给量减少时，供给曲线向左移动，与需求曲线相交在更高的价格水平上，导致价格上升。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875" r="12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价格上升的幅度取决于供给减少的幅度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供给减少的越多，价格上升的幅度就越大。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价格上升会增加生产者的成本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生产者会根据价格调整产量，以最小化自己的成本。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供给减少对价格的影响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供给弹性与价格的关系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当市场上的供给和需求发生变化时，价格弹性会影响市场均衡的实现速度和程度。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价格弹性影响市场均衡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供给弹性越大，表示供给量对价格变动的反应越敏感，价格变动对供给量的影响越大。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供给弹性指的是供给量对价格变动的反应程度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一些商品的价格弹性较高，一些商品的价格弹性较低。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不同商品的价格弹性不同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需求对价格的影响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https://d.book118.com/588050004045006031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2024-09-08T05:31:06.462</cp:lastPrinted>
  <dcterms:created xsi:type="dcterms:W3CDTF">2024-09-07T21:31:06Z</dcterms:created>
  <dcterms:modified xsi:type="dcterms:W3CDTF">2024-09-07T21:31:08Z</dcterms:modified>
</cp:coreProperties>
</file>