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E9DEA-5B81-4F91-9070-CC3EBF2EB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211102-F3BA-45D9-9C77-E72B83D2A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3B16E-6619-46AE-84A9-0B88F3314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CF793A-C501-4043-B444-3946DAC1E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B6E11D-7C20-4E89-AA01-942268D3A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FDFA6C-A63E-4685-88FD-E57CAE775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940308-9FD7-4770-B1EB-3177D4C4C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19D5BC-D997-4FA7-8D6E-7DAECC995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5F699-3258-4802-BF6B-336DA9500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1B1113-0D0B-4A9A-952C-E1CB3E9C6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A7AB2E-62AE-4948-8D48-0DCB00146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50060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印刷行业工作总结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行业概况与发展趋势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生产管理优化与提升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质量管理体系建设与完善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市场营销策略调整与拓展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人力资源培训与激励机制改革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财务管理与风险防范措施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行业概况与发展趋势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印刷行业是一个历史悠久的行业，全球范围内拥有大量的印刷企业和从业人员，行业规模庞大。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行业规模庞大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技术不断创新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625" r="22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随着科技的不断发展，印刷技术也在不断创新，数字印刷、3D打印等新兴技术不断涌现。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印刷品涉及的领域广泛，客户需求多样化，对印刷品的精度、质量、交货期等方面都有较高的要求。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印刷行业现状及特点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商业印刷需求稳定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商业印刷一直是印刷行业的主要市场之一，包括宣传册、海报、名片等印刷品的需求相对稳定。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包装印刷需求增长迅速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随着电商、物流等行业的快速发展，包装印刷需求增长迅速，成为印刷行业的重要增长点。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标签印刷市场潜力巨大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标签印刷市场涉及的领域广泛，包括食品、饮料、日化用品等，市场潜力巨大。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印刷行业竞争格局激烈，企业数量众多，市场集中度较低。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竞争格局激烈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一些大型印刷企业凭借品牌和技术优势在市场上占据一定的份额，拥有较高的知名度和美誉度。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优势企业具备品牌和技术优势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中小企业在印刷行业中占据较大比例，它们通常具备较强的灵活性和创新能力，能够快速响应市场需求。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中小企业灵活性强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行业竞争格局与优劣势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绿色环保成为重要方向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环保意识的提高使得绿色环保成为印刷行业的重要方向，未来印刷品将更加注重环保材料和环保工艺的应用。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个性化、定制化需求增加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消费者对于个性化、定制化产品的需求不断增加，未来印刷行业将更加注重个性化、定制化产品的生产和服务。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数字化、智能化成为趋势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随着数字化、智能化技术的不断发展，未来印刷行业将更加注重数字化、智能化生产和管理。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生产管理优化与提升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根据客户需求、订单量、交货期等因素，合理制定年度、季度和月度生产计划，确保生产有序进行。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针对实际生产过程中出现的问题，及时调整生产计划，确保生产进度不受影响。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定期对生产计划执行情况进行回顾和总结，分析存在的问题和不足，提出改进措施。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生产计划执行情况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生产计划制定及执行情况回顾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对现有工艺流程进行全面梳理，找出瓶颈环节和浪费现象，提出优化建议。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工艺流程梳理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针对梳理出的问题，制定具体的改进措施，如引入新的设备、改进操作方法等，提高生产效率。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工艺流程改进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000" r="17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建立生产效率监控机制，定期收集和分析生产数据，及时发现并解决生产效率低下的问题。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生产效率监控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工艺流程改进与效率提升举措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设备维修响应机制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建立快速响应的设备维修机制，确保设备故障能够得到及时处理，减少停机时间。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设备维护保养制度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建立完善的设备维护保养制度，确保设备处于良好状态，减少故障率。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设备更新换代计划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根据设备使用情况和市场技术发展，制定设备更新换代计划，提高设备性能和效率。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设备维护保养及更新换代策略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建立严格的供应商选择和管理制度，确保原材料质量稳定、价格合理。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供应商选择与管理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根据生产计划和实际需求，制定合理的采购计划和预算，避免浪费和积压。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采购计划与预算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通过市场调研和谈判技巧，控制原材料采购价格，降低采购成本。同时，与供应商建立长期合作关系，争取更优惠的价格和付款条件。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采购价格控制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原材料采购成本控制方法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质量管理体系建设与完善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根据公司战略和市场需求，设定了合理的质量目标，包括产品合格率、客户投诉率等关键指标。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通过定期的数据收集和统计，对质量目标的达成情况进行了全面的分析。结果显示，大部分目标已经达成，但仍有部分指标存在差距。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质量目标设定及达成情况分析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达成情况分析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质量目标设定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建立了完善的质量监督检查机制，包括定期巡检、专项检查、突击检查等多种方式。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运行情况评估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对监督检查机制的运行情况进行了评估，发现该机制在保障产品质量方面发挥了积极作用，但也存在一些问题，如检查频次不足、检查标准不明确等。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质量监督检查机制运行情况评估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根据客户满意度调查结果，制定具体的改进措施，包括提高产品质量、优化生产流程、加强售后服务等。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定期开展客户满意度调查，收集客户对产品质量、交货期、服务等方面的意见和建议。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将客户满意度调查结果反馈给相关部门和人员，针对存在的问题进行改进。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客户满意度调查结果反馈及改进方向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https://d.book118.com/588050060126006026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2024-09-04T08:10:25.421</cp:lastPrinted>
  <dcterms:created xsi:type="dcterms:W3CDTF">2024-09-04T00:10:25Z</dcterms:created>
  <dcterms:modified xsi:type="dcterms:W3CDTF">2024-09-04T00:10:27Z</dcterms:modified>
</cp:coreProperties>
</file>