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9525000" cy="53467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77305-8ABE-49D3-B111-3EE3A6EEE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34467-66D7-47CE-BC98-00B0867E7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99D5E0-24DD-46CE-B2EA-AF952D294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96AC3C-38C1-4E95-9564-00753FDD7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CE668B-2CC4-41BB-A150-1834143EE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282544-AD39-403A-9524-C064D3E23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0CDFC9-BB25-4391-A2F0-04DD64CA4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76660A-057C-4E98-A2B9-74F743C59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E591E0-0BAC-4B0F-9B71-7F8910072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EA365-3B63-4B6B-A999-B1D651FA6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DF0F4-EFBA-4F8C-BE14-FAB66C6E1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51006115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57300" y="1190099"/>
            <a:ext cx="7010400" cy="8402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 err="1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护理质量控制与持续改进</a:t>
            </a:r>
            <a:r>
              <a:rPr lang="en-US" altLang="zh-CN" sz="4050" b="1" err="1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4050" b="1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878321" y="3025687"/>
            <a:ext cx="1768358" cy="25673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375"/>
              </a:spcBef>
            </a:pPr>
            <a:r>
              <a:rPr lang="en-US" sz="1575" err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1575" err="1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1575" err="1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1575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354299" y="3397929"/>
            <a:ext cx="2816403" cy="25673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375"/>
              </a:spcBef>
            </a:pPr>
            <a:r>
              <a:rPr lang="en-US" altLang="zh-CN" sz="1575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1575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1575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1575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1575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575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91219" y="0"/>
            <a:ext cx="2194638" cy="2672828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91219" y="1549433"/>
            <a:ext cx="2194638" cy="2194638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72232" y="2075422"/>
            <a:ext cx="1566012" cy="4804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0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8806" y="2202032"/>
            <a:ext cx="1380414" cy="143351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5611" y="1336414"/>
            <a:ext cx="4674587" cy="2815828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护理质量控制概述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护理质量标准与评估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护理质量控制方法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持续改进的策略与方法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护理质量改进案例分享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2498828" y="2263629"/>
            <a:ext cx="0" cy="102306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424607" y="2263629"/>
            <a:ext cx="0" cy="102306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477770" y="1939037"/>
            <a:ext cx="202786" cy="1100579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77770" y="1837644"/>
            <a:ext cx="202786" cy="202786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798610" y="3804262"/>
            <a:ext cx="1416414" cy="1416414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358185" y="0"/>
            <a:ext cx="522528" cy="149637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58185" y="1235111"/>
            <a:ext cx="522528" cy="52252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64600" y="4619275"/>
            <a:ext cx="415038" cy="41503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421544" y="-397096"/>
            <a:ext cx="1893471" cy="1893471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345781" y="1800476"/>
            <a:ext cx="833438" cy="833438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164315" y="1800476"/>
            <a:ext cx="5196369" cy="8057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27576" y="2795336"/>
            <a:ext cx="4469848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30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护理质量控制概述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5376413" y="1532396"/>
            <a:ext cx="753732" cy="536160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3420268" y="2142746"/>
            <a:ext cx="753732" cy="536160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1105319"/>
            <a:ext cx="5262477" cy="68758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6741" y="1635662"/>
            <a:ext cx="5262477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护理质量控制是指通过一定的方法和手段，对护理工作进行检查、评估、反馈和改进，以确保护理服务符合一定的标准和规范，从而提高护理质量和安全。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8745" y="3085265"/>
            <a:ext cx="5100318" cy="68758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8745" y="3629644"/>
            <a:ext cx="5320474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护理质量控制的目的是提高护理服务水平，保障患者安全，提高患者满意度，同时降低护理成本和减少护理风险。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54864" y="6712"/>
            <a:ext cx="7815272" cy="8533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定义与目标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4156" r="24156"/>
          <a:stretch>
            <a:fillRect/>
          </a:stretch>
        </p:blipFill>
        <p:spPr>
          <a:xfrm>
            <a:off x="6096320" y="1015032"/>
            <a:ext cx="2874863" cy="3833150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-215943" y="1394010"/>
            <a:ext cx="2948512" cy="2948512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854864" y="111487"/>
            <a:ext cx="7815272" cy="647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质量控制的重要性</a:t>
            </a:r>
          </a:p>
        </p:txBody>
      </p:sp>
      <p:sp>
        <p:nvSpPr>
          <p:cNvPr id="24" name="AutoShape 24"/>
          <p:cNvSpPr/>
          <p:nvPr/>
        </p:nvSpPr>
        <p:spPr>
          <a:xfrm>
            <a:off x="3010599" y="1313817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010599" y="1016405"/>
            <a:ext cx="2857500" cy="56197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3167805" y="1626267"/>
            <a:ext cx="2543088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通过质量控制可以发现和纠正护理服务中的问题，及时解决患者需求，提高患者满意度。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177228" y="1054505"/>
            <a:ext cx="2637353" cy="495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sp>
        <p:nvSpPr>
          <p:cNvPr id="28" name="AutoShape 28"/>
          <p:cNvSpPr/>
          <p:nvPr/>
        </p:nvSpPr>
        <p:spPr>
          <a:xfrm>
            <a:off x="6150922" y="1282192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150922" y="1016405"/>
            <a:ext cx="2857500" cy="56197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6317551" y="1054505"/>
            <a:ext cx="2637353" cy="495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010599" y="3291591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10599" y="3043203"/>
            <a:ext cx="2857500" cy="56197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3177228" y="3081303"/>
            <a:ext cx="2637353" cy="495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34" name="AutoShape 34"/>
          <p:cNvSpPr/>
          <p:nvPr/>
        </p:nvSpPr>
        <p:spPr>
          <a:xfrm>
            <a:off x="6150922" y="3259967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150922" y="3043203"/>
            <a:ext cx="2857500" cy="56197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6317551" y="3081303"/>
            <a:ext cx="2637353" cy="495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降低护理成本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08127" y="1626267"/>
            <a:ext cx="2543088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质量控制可以降低护理差错和事故的发生率，减少医疗纠纷和事故赔偿。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167805" y="3652803"/>
            <a:ext cx="2543088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质量控制可以及时发现和纠正护理工作中的问题，促进护理质量的持续改进和提高。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308127" y="3655615"/>
            <a:ext cx="2543088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通过质量控制可以减少医疗资源的浪费和重复劳动，提高护理工作的效率和质量。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6426096" y="1654194"/>
            <a:ext cx="4038083" cy="4038083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质量控制的基本原则</a:t>
            </a:r>
          </a:p>
        </p:txBody>
      </p:sp>
      <p:sp>
        <p:nvSpPr>
          <p:cNvPr id="24" name="AutoShape 24"/>
          <p:cNvSpPr/>
          <p:nvPr/>
        </p:nvSpPr>
        <p:spPr>
          <a:xfrm>
            <a:off x="819890" y="1088182"/>
            <a:ext cx="1982317" cy="75892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21180" y="1086643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469721" y="1938360"/>
            <a:ext cx="2682655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质量控制应涵盖护理工作的各个方面，包括基础护理、专科护理、技术操作、病房管理、药品管理、文件记录等。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2421207" y="1086643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677897" y="1086643"/>
            <a:ext cx="2276597" cy="8001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全面性</a:t>
            </a:r>
          </a:p>
        </p:txBody>
      </p:sp>
      <p:sp>
        <p:nvSpPr>
          <p:cNvPr id="29" name="AutoShape 29"/>
          <p:cNvSpPr/>
          <p:nvPr/>
        </p:nvSpPr>
        <p:spPr>
          <a:xfrm>
            <a:off x="3792022" y="1088182"/>
            <a:ext cx="1982317" cy="75892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393312" y="1086643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3441853" y="1938360"/>
            <a:ext cx="2682655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质量控制应采用科学的方法和手段，对护理工作进行客观评估和反馈，避免主观臆断和偏见。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393339" y="1086643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3644882" y="1086643"/>
            <a:ext cx="2276597" cy="8001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客观性</a:t>
            </a:r>
          </a:p>
        </p:txBody>
      </p:sp>
      <p:sp>
        <p:nvSpPr>
          <p:cNvPr id="34" name="AutoShape 34"/>
          <p:cNvSpPr/>
          <p:nvPr/>
        </p:nvSpPr>
        <p:spPr>
          <a:xfrm>
            <a:off x="819890" y="3078907"/>
            <a:ext cx="1982317" cy="75892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21180" y="3077368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69721" y="3938610"/>
            <a:ext cx="2682655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质量控制应是一个持续的过程，需要定期进行检查、评估、反馈和改进，以促进护理质量的不断提高。</a:t>
            </a:r>
          </a:p>
        </p:txBody>
      </p:sp>
      <p:sp>
        <p:nvSpPr>
          <p:cNvPr id="37" name="AutoShape 37"/>
          <p:cNvSpPr/>
          <p:nvPr/>
        </p:nvSpPr>
        <p:spPr>
          <a:xfrm>
            <a:off x="2421207" y="3077368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677897" y="3077368"/>
            <a:ext cx="2276597" cy="8001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持续性</a:t>
            </a:r>
          </a:p>
        </p:txBody>
      </p:sp>
      <p:sp>
        <p:nvSpPr>
          <p:cNvPr id="39" name="AutoShape 39"/>
          <p:cNvSpPr/>
          <p:nvPr/>
        </p:nvSpPr>
        <p:spPr>
          <a:xfrm>
            <a:off x="3792022" y="3078907"/>
            <a:ext cx="1982317" cy="75892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393312" y="3077368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3441853" y="3938610"/>
            <a:ext cx="2682655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质量控制的标准和方法应具有可操作性，能够在实际工作中得到贯彻和执行。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5393339" y="3077368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3644882" y="3077368"/>
            <a:ext cx="2276597" cy="8001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可操作性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345781" y="1800476"/>
            <a:ext cx="833438" cy="833438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164315" y="1800476"/>
            <a:ext cx="5196369" cy="8057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27576" y="2795336"/>
            <a:ext cx="4469848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30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护理质量标准与评估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5376413" y="1532396"/>
            <a:ext cx="753732" cy="536160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3420268" y="2142746"/>
            <a:ext cx="753732" cy="536160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550882" y="983385"/>
            <a:ext cx="4016008" cy="4016008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017551" y="1503787"/>
            <a:ext cx="3956567" cy="7771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在制定护理质量标准时，应参考国家或行业的相关法规、政策、指南等，确保标准的科学性、规范性和可操作性。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551" y="1202857"/>
            <a:ext cx="3257428" cy="2869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以国家或行业标准为依据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17551" y="2765588"/>
            <a:ext cx="3956567" cy="7771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在制定护理质量标准时，还应考虑医院的实际情况，如人员配置、设施设备、患者需求等，以确保标准符合医院实际需求。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017551" y="2493233"/>
            <a:ext cx="3257428" cy="2869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结合医院实际情况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017551" y="4073435"/>
            <a:ext cx="3956567" cy="7771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在制定护理质量标准的过程中，应广泛征求医护人员、患者及家属的意见，确保标准的制定过程公开透明，能够反映各方的需求和期望。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017551" y="3768404"/>
            <a:ext cx="3257428" cy="2869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广泛征求意见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2964" y="182587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制定质量标准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355440" y="227689"/>
            <a:ext cx="402793" cy="344077"/>
            <a:chOff x="355440" y="227689"/>
            <a:chExt cx="402793" cy="344077"/>
          </a:xfrm>
        </p:grpSpPr>
        <p:sp>
          <p:nvSpPr>
            <p:cNvPr id="11" name="AutoShape 11"/>
            <p:cNvSpPr/>
            <p:nvPr/>
          </p:nvSpPr>
          <p:spPr>
            <a:xfrm>
              <a:off x="355440" y="22999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49257" y="22768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38379" y="22903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24819" y="23603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06988" y="23280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355440" y="32200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49257" y="31970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38379" y="32104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24819" y="32804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6988" y="32482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355440" y="41401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49257" y="41171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38379" y="41305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24819" y="42006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06988" y="41683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355440" y="50602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49257" y="50372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38379" y="50506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24819" y="51207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06988" y="50884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22981" y="2403001"/>
            <a:ext cx="1527112" cy="15387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422401" y="2676626"/>
            <a:ext cx="2108743" cy="212483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1636" y="1182148"/>
            <a:ext cx="1345136" cy="13451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21180" y="2118352"/>
            <a:ext cx="2170466" cy="19201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通过设计问卷，对医护人员和患者进行调查，了解护理质量的实际情况和存在的问题。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355440" y="227689"/>
            <a:ext cx="402793" cy="344077"/>
            <a:chOff x="355440" y="227689"/>
            <a:chExt cx="402793" cy="344077"/>
          </a:xfrm>
        </p:grpSpPr>
        <p:sp>
          <p:nvSpPr>
            <p:cNvPr id="7" name="AutoShape 7"/>
            <p:cNvSpPr/>
            <p:nvPr/>
          </p:nvSpPr>
          <p:spPr>
            <a:xfrm>
              <a:off x="355440" y="22999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49257" y="22768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38379" y="22903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24819" y="23603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06988" y="23280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55440" y="32200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49257" y="31970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38379" y="32104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24819" y="32804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06988" y="32482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355440" y="41401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49257" y="41171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38379" y="41305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24819" y="42006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06988" y="41683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355440" y="50602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49257" y="50372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38379" y="50506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24819" y="51207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06988" y="50884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854864" y="182587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质量评估工具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8167" y="1268679"/>
            <a:ext cx="1172074" cy="117207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479542" y="1739285"/>
            <a:ext cx="2112104" cy="31134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03716" y="1540228"/>
            <a:ext cx="2438966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组织专家或代表团进行实地考察，深入了解护理工作的实际情况，发现存在的问题和改进空间。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03716" y="1182148"/>
            <a:ext cx="2112104" cy="31134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实地考察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6995" y="2809264"/>
            <a:ext cx="1859554" cy="1859554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41439" y="2527284"/>
            <a:ext cx="1290197" cy="1290197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6735556" y="3732213"/>
            <a:ext cx="2511602" cy="7771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通过收集和分析护理工作的相关数据，如患者满意度、投诉率、不良事件发生率等，对护理质量进行客观评估。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735556" y="3374133"/>
            <a:ext cx="2112104" cy="31134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数据统计和分析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89750" y="3381194"/>
            <a:ext cx="638152" cy="63815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902736" y="2541029"/>
            <a:ext cx="523229" cy="523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32830" y="2326962"/>
            <a:ext cx="579581" cy="57958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332359" y="1669702"/>
            <a:ext cx="743663" cy="743663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43002" y="1639549"/>
            <a:ext cx="534391" cy="534391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541631" y="3433074"/>
            <a:ext cx="534391" cy="5343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85789" y="2371510"/>
            <a:ext cx="482073" cy="48207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605632" y="3395705"/>
            <a:ext cx="721241" cy="721241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3174" y="2752427"/>
            <a:ext cx="418988" cy="418988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954857" y="2597645"/>
            <a:ext cx="418988" cy="418988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87565" y="1584112"/>
            <a:ext cx="645265" cy="6452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42590" y="3332663"/>
            <a:ext cx="847324" cy="8473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891053" y="2700306"/>
            <a:ext cx="523229" cy="523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252610" y="1608660"/>
            <a:ext cx="889868" cy="8898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4229408" y="1948238"/>
            <a:ext cx="1023203" cy="1053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4767862" y="2252639"/>
            <a:ext cx="530604" cy="11887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5332359" y="2442547"/>
            <a:ext cx="149695" cy="345569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5704190" y="2471125"/>
            <a:ext cx="104636" cy="910069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4349491" y="3700270"/>
            <a:ext cx="1140260" cy="7166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4356252" y="3171415"/>
            <a:ext cx="586922" cy="39126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3335415" y="3016633"/>
            <a:ext cx="346259" cy="457699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3373845" y="2173940"/>
            <a:ext cx="269157" cy="423706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3425966" y="2616752"/>
            <a:ext cx="806864" cy="18589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4241038" y="2906542"/>
            <a:ext cx="281582" cy="53608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4158343" y="2135840"/>
            <a:ext cx="184733" cy="23165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5362162" y="3171415"/>
            <a:ext cx="261484" cy="28224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4786226" y="2721934"/>
            <a:ext cx="156948" cy="3049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43323" y="1053334"/>
            <a:ext cx="3148369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确定评估对象和目标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352484" y="1483784"/>
            <a:ext cx="2939208" cy="7771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明确评估的对象和目标，如对全院护理工作进行全面评估，或对某个科室或病区的护理工作进行专项评估。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43323" y="3381194"/>
            <a:ext cx="3148369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实施评估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352484" y="3811644"/>
            <a:ext cx="2939208" cy="7771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按照评估计划，采用相应的评估工具和方法，对护理工作进行评估。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223810" y="1119447"/>
            <a:ext cx="3148369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制定评估计划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223810" y="1567218"/>
            <a:ext cx="2932342" cy="7771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根据评估对象和目标，制定详细的评估计划，包括评估内容、时间安排、参与人员等。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223810" y="3321146"/>
            <a:ext cx="3148369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分析总结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223810" y="3768916"/>
            <a:ext cx="2932342" cy="7771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对评估结果进行分析和总结，找出存在的问题和改进空间，提出相应的改进措施和建议。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5465911" y="1793729"/>
            <a:ext cx="457508" cy="457508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3757107" y="1735352"/>
            <a:ext cx="306181" cy="306181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3808398" y="3598470"/>
            <a:ext cx="315710" cy="315710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383355" y="2469076"/>
            <a:ext cx="286942" cy="286942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5665540" y="3547459"/>
            <a:ext cx="286572" cy="2865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037283" y="2853583"/>
            <a:ext cx="230771" cy="23077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043833" y="2679534"/>
            <a:ext cx="241036" cy="241036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5440" y="200713"/>
            <a:ext cx="402793" cy="344077"/>
            <a:chOff x="355440" y="200713"/>
            <a:chExt cx="402793" cy="344077"/>
          </a:xfrm>
        </p:grpSpPr>
        <p:sp>
          <p:nvSpPr>
            <p:cNvPr id="45" name="AutoShape 45"/>
            <p:cNvSpPr/>
            <p:nvPr/>
          </p:nvSpPr>
          <p:spPr>
            <a:xfrm>
              <a:off x="355440" y="20301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49257" y="20071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38379" y="20205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24819" y="20906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06988" y="20583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355440" y="29502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49257" y="29272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38379" y="29406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24819" y="30107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06988" y="29784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355440" y="387039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49257" y="38473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38379" y="38607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24819" y="39308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06988" y="38985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55440" y="479050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449257" y="47674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38379" y="47808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24819" y="485094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06988" y="48186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5" name="TextBox 65"/>
          <p:cNvSpPr txBox="1"/>
          <p:nvPr/>
        </p:nvSpPr>
        <p:spPr>
          <a:xfrm>
            <a:off x="952245" y="155611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质量评估流程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345781" y="1800476"/>
            <a:ext cx="833438" cy="833438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164315" y="1800476"/>
            <a:ext cx="5196369" cy="8057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27576" y="2795336"/>
            <a:ext cx="4469848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30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护理质量控制方法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5376413" y="1532396"/>
            <a:ext cx="753732" cy="536160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3420268" y="2142746"/>
            <a:ext cx="753732" cy="536160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33971" y="1105724"/>
            <a:ext cx="3783824" cy="378382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91990" y="1567100"/>
            <a:ext cx="3718928" cy="143053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定期对病房、护理单元进行全面检查，评估护理工作的全面情况。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891990" y="1056815"/>
            <a:ext cx="3626635" cy="7809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常规检查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891990" y="3515137"/>
            <a:ext cx="3718928" cy="143053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针对某一特定护理项目或问题，进行深入细致的检查，以找出问题并加以解决。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3023901"/>
            <a:ext cx="4003302" cy="7809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专项检查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8533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常规检查与专项检查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578662" y="912874"/>
            <a:ext cx="2874862" cy="3833150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714750" y="1349692"/>
            <a:ext cx="5052767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714750" y="1800004"/>
            <a:ext cx="4875483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按照一定的时间周期，如月、季、年，对护理工作进行评估，及时发现并纠正问题。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14750" y="2955785"/>
            <a:ext cx="4875483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即时评估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714750" y="3466266"/>
            <a:ext cx="4875483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在发生紧急情况或突发事件时，立即对相关护理工作进行评估，以便及时调整和改进。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定期评估与即时评估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92730" y="1111796"/>
            <a:ext cx="6276515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</a:p>
        </p:txBody>
      </p:sp>
      <p:sp>
        <p:nvSpPr>
          <p:cNvPr id="3" name="AutoShape 3"/>
          <p:cNvSpPr/>
          <p:nvPr/>
        </p:nvSpPr>
        <p:spPr>
          <a:xfrm>
            <a:off x="97669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535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875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524714" y="4710426"/>
            <a:ext cx="8011054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2792730" y="1494759"/>
            <a:ext cx="6075734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定期收集患者对护理工作的评价，了解患者需求和意见，以促进护理质量的持续改进。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35355" y="3102521"/>
            <a:ext cx="6276515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员工满意度调查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35355" y="3485484"/>
            <a:ext cx="6098715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了解员工对工作环境、工作压力、福利待遇等方面的满意度，以提高员工的工作积极性和工作效率。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患者满意度调查与员工满意度调查</a:t>
            </a:r>
          </a:p>
        </p:txBody>
      </p:sp>
      <p:sp>
        <p:nvSpPr>
          <p:cNvPr id="31" name="AutoShape 31"/>
          <p:cNvSpPr/>
          <p:nvPr/>
        </p:nvSpPr>
        <p:spPr>
          <a:xfrm>
            <a:off x="2775200" y="258281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2733863" y="258281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267263" y="258281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3323222" y="2640806"/>
            <a:ext cx="8011054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https://d.book118.com/588051006115006024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2024-09-01T00:49:20.218</cp:lastPrinted>
  <dcterms:created xsi:type="dcterms:W3CDTF">2024-08-31T16:49:20Z</dcterms:created>
  <dcterms:modified xsi:type="dcterms:W3CDTF">2024-08-31T16:49:22Z</dcterms:modified>
</cp:coreProperties>
</file>