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0B22D-6247-4D16-BCEE-F228B691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EAB90-A4C5-457E-A8F4-BF19762D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441E5-3B12-4AFF-8D25-49DCB5BA6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68C72-4B94-416E-9058-422E40C03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F6B71-6CA1-44AC-B6E6-0FBEAB00F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C6595B-FF32-4725-B100-36071A34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36781F-5E6A-4D9B-AB3A-E7900512C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E37EF-1748-4B5B-B8E3-C113C7E2D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A35A9-5652-404A-A025-6F32A6494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CD7D0E-8F3E-47E4-9318-49C9D6B8A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8E473-D7C6-439D-AED5-BFB63BB00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5106514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救助站公益项目计划书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项目预算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项目实施与监控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100" b="2910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204" b="2120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社会经济快速发展，但贫富差距依然存在，部分弱势群体面临生活困境。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政府救助体系尚不完善，需要社会力量参与补充。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公益慈善事业逐渐成为社会关注的热点，越来越多的人愿意参与其中。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救助站数量不足，无法满足实际需求。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救助站设施陈旧，条件简陋，难以提供良好的生活环境。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救助站人员配置不足，服务水平有待提高。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救助站现状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弥补政府救助体系的不足，为社会力量参与公益事业提供平台。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提高弱势群体的生活质量和福祉水平。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弘扬社会正能量，促进社会和谐稳定发展。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建立一个可持续发展的救助站，为流浪者提供安全、舒适的生活环境。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提高流浪者的生活质量和心理健康水平，帮助他们重新融入社会。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通过宣传和教育，提高社会对流浪者问题的关注和认识。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为至少50名流浪者提供安全住所和基本生活保障。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为流浪者提供心理咨询和职业培训，帮助他们找到稳定的工作和收入来源。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建立志愿者队伍，为救助站提供日常运营和活动支持。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与当地政府、企业和社区合作，共同解决流浪者问题。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随着城市化进程的加速，流浪者问题日益严重，社会对救助站的需求也在增加。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资源支持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政府、企业和个人都可以为救助站提供资金、物资和人力支持。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组织经验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已有成功的救助站运营案例，可以为新项目提供借鉴和经验。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流浪者问题受到广泛关注，有助于提高项目的社会影响力和筹款能力。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目标的可行性分析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66" b="276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建设地点选择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选择交通便利、人口密集的区域，便于受助者前来寻求帮助。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建设规模与布局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根据当地需求和资源，合理规划救助站的规模和布局，包括宿舍、食堂、活动室等功能区域。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建筑材料与设施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确保使用安全、环保的建筑材料，配备必要的生活设施，如床铺、桌椅、空调等。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救助站建设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招聘有爱心、责任心的工作人员，包括管理员、医护人员、心理咨询师等，确保救助站正常运营。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建立严格的财务管理制度，确保资金用于救助站的日常运营和改善受助者生活条件。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制定安全管理制度和卫生标准，定期进行安全检查和卫生清洁，确保受助者生活环境安全、卫生。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运营与管理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志愿者招募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通过线上线下渠道广泛招募志愿者，吸引更多热心公益事业的人士参与。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志愿者培训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为志愿者提供岗前培训，包括救助站规章制度、服务态度、沟通技巧等方面的培训。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志愿者管理与激励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建立志愿者服务档案，定期评选优秀志愿者并给予表彰和奖励，提高志愿者服务积极性。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志愿者招募与培训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https://d.book118.com/588051065142006035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2024-09-14T23:53:45.980</cp:lastPrinted>
  <dcterms:created xsi:type="dcterms:W3CDTF">2024-09-14T15:53:46Z</dcterms:created>
  <dcterms:modified xsi:type="dcterms:W3CDTF">2024-09-14T15:53:48Z</dcterms:modified>
</cp:coreProperties>
</file>