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90F4-ACB9-4DB9-943A-712A7B64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69FA9-2F4A-44C3-88D3-B9CDB225C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7B33C-CC17-48C4-A86B-71994FF8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3049E-51DC-46C3-B7C9-E6E80073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D5D3CE-DD79-47CD-9F8A-B238384E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A41EC8-4297-40D2-AC43-3B1F5F8E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A0D95-B852-4088-9864-C44E63A7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B3BE3-9A13-4A2D-9865-213800DA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EB0A9-D0D9-4AA0-804E-4DA8F3ED3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1CD4C-2339-4F23-81AE-A23CCEBE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A9870-BCEB-41DB-9B4B-CAFCD5C44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213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我国护理行业现状分析报告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我国护理行业政策与建议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7" r="2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护理行业是为人类健康服务的专业领域，提供预防、保健、治疗和康复等方面的护理服务。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护理行业具有高度的专业性、技术性和人文关怀性，需要具备丰富的医学知识和护理技能，同时关注患者的心理和社会需求。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保障人类健康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护理行业是医疗卫生体系的重要组成部分，为患者提供专业的护理服务，有助于预防疾病、促进康复，提高人类的生活质量和健康水平。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满足社会需求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随着人口老龄化、慢性病增多等社会问题，护理行业在满足社会照护需求方面发挥着越来越重要的作用。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护理行业的发展为社会创造了大量的就业机会，拉动了相关产业的发展，对经济增长具有积极贡献。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面对老龄化、慢性病等社会问题，护理行业需积极应对挑战，抓住机遇，创新服务模式，满足人民群众日益增长的健康需求。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挑战与机遇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我国护理行业经历了从传统医护模式向现代护理模式的转变，护理理念和服务模式不断创新和发展。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随着社会经济的发展和医疗卫生体制改革的深入，我国护理行业将朝着专业化、规范化、人性化的方向发展，护理服务将更加注重个体化、全程化、协同化。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我国护理人员总数呈逐年增长趋势，截至2022年底，全国注册护士总数达到502.8万人，较2015年增长了约68%。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护理人员分布在全国各级医疗机构中，其中综合医院、社区卫生服务中心和乡镇卫生院是护理人员的主要工作场所。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护理人员数量与分布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学历层次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我国护理人员学历层次逐步提升，本科及以上学历的护士占比逐年增加，截至2022年，本科及以上学历的护士占比达到45%。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为提高护理人员技能水平，我国加强了对护理人员的培训和继续教育，包括临床实践、学术交流、在线学习等多种形式。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我国制定了一系列护理服务质量标准，包括基础护理、专科护理、急救护理等方面，以提高护理服务质量和安全性。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通过患者满意度调查、护理效果评估等方式对护理服务质量进行评价，同时建立奖惩机制，激励优秀护理人员。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尽管我国护理人员数量逐年增加，但仍存在一定程度的短缺现象，尤其是在基层医疗机构和偏远地区。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护理人员工作负担较重，工作压力大，易导致身心健康问题。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相比其他医疗专业人员，护理人员的薪酬待遇相对较低，影响工作积极性和职业发展。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694" r="276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人员短缺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工作负担重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薪酬待遇低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我国护理行业发展趋势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随着人口老龄化的加剧，老年人的护理需求日益增长，为护理行业提供了广阔的市场和发展空间。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我国老年人口数量庞大，且随着生活水平的提高和医疗技术的进步，老年人的寿命也在不断延长。这意味着需要更多的护理服务来满足老年人在日常生活照顾、医疗康复等方面的需求。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https://d.book118.com/588052135064006035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2024-09-14T07:01:41.938</cp:lastPrinted>
  <dcterms:created xsi:type="dcterms:W3CDTF">2024-09-13T23:01:41Z</dcterms:created>
  <dcterms:modified xsi:type="dcterms:W3CDTF">2024-09-13T23:01:43Z</dcterms:modified>
</cp:coreProperties>
</file>