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4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BFDDC-E844-4A3C-8FFC-72B24F28E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D4F58-597B-494C-A8F3-0E4257D7E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8994A-55B7-4CC3-9BC5-1047B7502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84CA6-554A-4DB5-BBEC-6678AD45C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B16C6A-9408-4373-9287-766C8B842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273982-28E0-460A-AA48-E04ED0E8D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4AA89E-23B2-4756-82B3-A1E77677C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7992D-04D4-41FD-ABFD-D24692100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6BEEF-265E-4090-A33F-F0B8C4306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E0B4F-DB48-4574-9B6B-6C2695EAE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2C808-0D47-472F-BBEE-A43A01AF4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435" r:id="rId2"/>
    <p:sldLayoutId id="2147509436" r:id="rId3"/>
    <p:sldLayoutId id="2147509437" r:id="rId4"/>
    <p:sldLayoutId id="2147509438" r:id="rId5"/>
    <p:sldLayoutId id="2147509439" r:id="rId6"/>
    <p:sldLayoutId id="2147509440" r:id="rId7"/>
    <p:sldLayoutId id="2147509441" r:id="rId8"/>
    <p:sldLayoutId id="2147509442" r:id="rId9"/>
    <p:sldLayoutId id="2147509443" r:id="rId10"/>
    <p:sldLayoutId id="214750944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5213713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5556"/>
          </a:bodyPr>
          <a:lstStyle/>
          <a:p>
            <a:r>
              <a:rPr lang="zh-CN" altLang="en-US"/>
              <a:t>电气项目工程师年度总结及下一年计划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年度工作总结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个人成长和收获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下一年工作计划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风险预测和应对策略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对公司的建议和意见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项目完成情况</a:t>
            </a:r>
            <a:endParaRPr lang="zh-CN" altLang="en-US"/>
          </a:p>
        </p:txBody>
      </p:sp>
      <p:sp>
        <p:nvSpPr>
          <p:cNvPr id="10488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已完成项目：列举已完成的项目名称、规模、完成时间等信息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未完成项目：列举未完成项目的原因、解决方案和计划完成时间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项目质量：对已完成项目的质量评估和未完成项目的质量保障措施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项目收益：已完成项目带来的收益和未完成项目预期收益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技术创新和突破</a:t>
            </a:r>
            <a:endParaRPr lang="zh-CN" altLang="en-US"/>
          </a:p>
        </p:txBody>
      </p:sp>
      <p:sp>
        <p:nvSpPr>
          <p:cNvPr id="104890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成功研发新型电气控制系统，提高生产效率10%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引入人工智能技术，实现设备故障预测和自动维护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优化产品设计，减少原材料成本5%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获得国家技术发明奖，为行业技术进步做出贡献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团队合作和沟通</a:t>
            </a:r>
            <a:endParaRPr lang="zh-CN" altLang="en-US"/>
          </a:p>
        </p:txBody>
      </p:sp>
      <p:sp>
        <p:nvSpPr>
          <p:cNvPr id="104894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高效沟通：与团队成员保持良好沟通，确保信息传递准确无误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协作精神：积极参与团队项目，与团队成员共同完成目标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有效协调：协调各方资源，确保项目顺利进行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建立信任：通过实际行动赢得团队成员的信任和尊重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006" name="矩形 3"/>
          <p:cNvSpPr/>
          <p:nvPr>
            <p:custDataLst>
              <p:tags r:id="rId2"/>
            </p:custDataLst>
          </p:nvPr>
        </p:nvSpPr>
        <p:spPr>
          <a:xfrm>
            <a:off x="3647370" y="1364400"/>
            <a:ext cx="4897260" cy="1139348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32"/>
          <p:cNvSpPr/>
          <p:nvPr>
            <p:custDataLst>
              <p:tags r:id="rId3"/>
            </p:custDataLst>
          </p:nvPr>
        </p:nvSpPr>
        <p:spPr>
          <a:xfrm>
            <a:off x="3647370" y="2589017"/>
            <a:ext cx="4897260" cy="1139348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53"/>
          <p:cNvSpPr/>
          <p:nvPr>
            <p:custDataLst>
              <p:tags r:id="rId4"/>
            </p:custDataLst>
          </p:nvPr>
        </p:nvSpPr>
        <p:spPr>
          <a:xfrm>
            <a:off x="3647370" y="3813635"/>
            <a:ext cx="4897260" cy="1139348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60"/>
          <p:cNvSpPr/>
          <p:nvPr>
            <p:custDataLst>
              <p:tags r:id="rId5"/>
            </p:custDataLst>
          </p:nvPr>
        </p:nvSpPr>
        <p:spPr>
          <a:xfrm>
            <a:off x="3647370" y="5038252"/>
            <a:ext cx="4897260" cy="1139348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任意多边形: 形状 8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rot="10800000" flipH="1" flipV="1">
            <a:off x="3917088" y="1438784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任意多边形: 形状 9"/>
          <p:cNvSpPr>
            <a:spLocks noChangeAspect="1"/>
          </p:cNvSpPr>
          <p:nvPr>
            <p:custDataLst>
              <p:tags r:id="rId7"/>
            </p:custDataLst>
          </p:nvPr>
        </p:nvSpPr>
        <p:spPr>
          <a:xfrm rot="10800000" flipH="1" flipV="1">
            <a:off x="4201925" y="1438784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正文"/>
          <p:cNvSpPr txBox="1"/>
          <p:nvPr>
            <p:custDataLst>
              <p:tags r:id="rId8"/>
            </p:custDataLst>
          </p:nvPr>
        </p:nvSpPr>
        <p:spPr>
          <a:xfrm>
            <a:off x="4201925" y="1794377"/>
            <a:ext cx="3788150" cy="6361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解决方案：加强与团队成员的沟通，优化工作流程，提高工作效率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标题"/>
          <p:cNvSpPr txBox="1"/>
          <p:nvPr>
            <p:custDataLst>
              <p:tags r:id="rId9"/>
            </p:custDataLst>
          </p:nvPr>
        </p:nvSpPr>
        <p:spPr>
          <a:xfrm>
            <a:off x="4201925" y="1379519"/>
            <a:ext cx="3788150" cy="41546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遇到的问题：项目进度延误 解决方案：加强与团队成员的沟通，优化工作流程，提高工作效率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2" name="任意多边形: 形状 8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 rot="10800000" flipH="1" flipV="1">
            <a:off x="3917088" y="2663402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任意多边形: 形状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rot="10800000" flipH="1" flipV="1">
            <a:off x="4201925" y="2663402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正文"/>
          <p:cNvSpPr txBox="1"/>
          <p:nvPr>
            <p:custDataLst>
              <p:tags r:id="rId12"/>
            </p:custDataLst>
          </p:nvPr>
        </p:nvSpPr>
        <p:spPr>
          <a:xfrm>
            <a:off x="4201925" y="3018994"/>
            <a:ext cx="3788150" cy="6361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解决方案：查阅相关资料，请教同行专家，组织技术研讨会，共同探讨解决方案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标题"/>
          <p:cNvSpPr txBox="1"/>
          <p:nvPr>
            <p:custDataLst>
              <p:tags r:id="rId13"/>
            </p:custDataLst>
          </p:nvPr>
        </p:nvSpPr>
        <p:spPr>
          <a:xfrm>
            <a:off x="4201925" y="2604136"/>
            <a:ext cx="3788150" cy="41546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遇到的问题：技术难题无法解决 解决方案：查阅相关资料，请教同行专家，组织技术研讨会，共同探讨解决方案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0" name="任意多边形: 形状 8"/>
          <p:cNvSpPr>
            <a:spLocks noChangeAspect="1"/>
          </p:cNvSpPr>
          <p:nvPr>
            <p:custDataLst>
              <p:tags r:id="rId14"/>
            </p:custDataLst>
          </p:nvPr>
        </p:nvSpPr>
        <p:spPr>
          <a:xfrm rot="10800000" flipH="1" flipV="1">
            <a:off x="3917088" y="3888019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: 形状 9"/>
          <p:cNvSpPr>
            <a:spLocks noChangeAspect="1"/>
          </p:cNvSpPr>
          <p:nvPr>
            <p:custDataLst>
              <p:tags r:id="rId15"/>
            </p:custDataLst>
          </p:nvPr>
        </p:nvSpPr>
        <p:spPr>
          <a:xfrm rot="10800000" flipH="1" flipV="1">
            <a:off x="4201925" y="3888019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16"/>
            </p:custDataLst>
          </p:nvPr>
        </p:nvSpPr>
        <p:spPr>
          <a:xfrm>
            <a:off x="4201925" y="4243612"/>
            <a:ext cx="3788150" cy="6361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解决方案：定期对设备进行维护保养，及时处理故障问题，确保设备正常运行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标题"/>
          <p:cNvSpPr txBox="1"/>
          <p:nvPr>
            <p:custDataLst>
              <p:tags r:id="rId17"/>
            </p:custDataLst>
          </p:nvPr>
        </p:nvSpPr>
        <p:spPr>
          <a:xfrm>
            <a:off x="4201925" y="3828754"/>
            <a:ext cx="3788150" cy="41546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遇到的问题：设备故障频发 解决方案：定期对设备进行维护保养，及时处理故障问题，确保设备正常运行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8" name="任意多边形: 形状 8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rot="10800000" flipH="1" flipV="1">
            <a:off x="3917088" y="5112636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: 形状 9"/>
          <p:cNvSpPr>
            <a:spLocks noChangeAspect="1"/>
          </p:cNvSpPr>
          <p:nvPr>
            <p:custDataLst>
              <p:tags r:id="rId19"/>
            </p:custDataLst>
          </p:nvPr>
        </p:nvSpPr>
        <p:spPr>
          <a:xfrm rot="10800000" flipH="1" flipV="1">
            <a:off x="4201925" y="5112636"/>
            <a:ext cx="214803" cy="436024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20"/>
            </p:custDataLst>
          </p:nvPr>
        </p:nvSpPr>
        <p:spPr>
          <a:xfrm>
            <a:off x="4201925" y="5468229"/>
            <a:ext cx="3788150" cy="6361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解决方案：及时与客户沟通，了解变更需求，调整项目计划，确保满足客户要求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标题"/>
          <p:cNvSpPr txBox="1"/>
          <p:nvPr>
            <p:custDataLst>
              <p:tags r:id="rId21"/>
            </p:custDataLst>
          </p:nvPr>
        </p:nvSpPr>
        <p:spPr>
          <a:xfrm>
            <a:off x="4201925" y="5053371"/>
            <a:ext cx="3788150" cy="41546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遇到的问题：客户需求变更 解决方案：及时与客户沟通，了解变更需求，调整项目计划，确保满足客户要求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个人成长和收获</a:t>
            </a:r>
            <a:endParaRPr lang="zh-CN" altLang="en-US"/>
          </a:p>
        </p:txBody>
      </p:sp>
      <p:sp>
        <p:nvSpPr>
          <p:cNvPr id="104908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专业技能提升</a:t>
            </a:r>
            <a:endParaRPr lang="zh-CN" altLang="en-US"/>
          </a:p>
        </p:txBody>
      </p:sp>
      <p:sp>
        <p:nvSpPr>
          <p:cNvPr id="104910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掌握PLC编程技术，实现自动化控制系统的设计与调试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掌握电气设计软件，提高电气图纸绘制能力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深入了解电气元件性能和选型，提升电气系统设计水平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参与多个工程项目，积累丰富的实践经验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领导力和团队管理能力提升</a:t>
            </a:r>
            <a:endParaRPr lang="zh-CN" altLang="en-US"/>
          </a:p>
        </p:txBody>
      </p:sp>
      <p:sp>
        <p:nvSpPr>
          <p:cNvPr id="104917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领导力：在项目中能够有效地组织和协调团队成员，发挥各自的优势，共同完成任务。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团队管理能力：在项目中能够有效地管理团队成员，及时解决团队中出现的各种问题，提高团队整体效率。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沟通能力：在项目中能够与团队成员和其他相关人员进行有效的沟通，确保信息的准确传递和工作的顺利进行。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决策能力：在项目中能够根据实际情况做出正确的决策，及时解决突发问题，保证项目的顺利进行。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参加培训和学习</a:t>
            </a:r>
            <a:endParaRPr lang="zh-CN" altLang="en-US"/>
          </a:p>
        </p:txBody>
      </p:sp>
      <p:sp>
        <p:nvSpPr>
          <p:cNvPr id="10492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参加了公司组织的电气工程师培训，提高了专业技能和知识水平。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自学了电气设计软件，掌握了先进的设计工具。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参与了多个电气项目的设计和实施，积累了丰富的实践经验。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参加了行业内的学术交流会议，扩宽了视野，了解了行业发展趋势。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获得荣誉和奖励</a:t>
            </a:r>
            <a:endParaRPr lang="zh-CN" altLang="en-US"/>
          </a:p>
        </p:txBody>
      </p:sp>
      <p:sp>
        <p:nvSpPr>
          <p:cNvPr id="104927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获得公司优秀员工称号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获得电气行业协会颁发的年度最佳工程师奖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获得公司内部技术竞赛一等奖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获得国家发明专利一项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  <p:sp>
        <p:nvSpPr>
          <p:cNvPr id="10493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https://d.book118.com/588052137131006037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95001220703125,&quot;width&quot;:404.8999938964844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Office Theme</vt:lpstr>
      <vt:lpstr>电气项目工程师年度总结及下一年计划</vt:lpstr>
      <vt:lpstr>目录</vt:lpstr>
      <vt:lpstr>年度工作总结</vt:lpstr>
      <vt:lpstr>项目完成情况</vt:lpstr>
      <vt:lpstr>技术创新和突破</vt:lpstr>
      <vt:lpstr>团队合作和沟通</vt:lpstr>
      <vt:lpstr>遇到的问题和解决方案</vt:lpstr>
      <vt:lpstr>个人成长和收获</vt:lpstr>
      <vt:lpstr>专业技能提升</vt:lpstr>
      <vt:lpstr>领导力和团队管理能力提升</vt:lpstr>
      <vt:lpstr>参加培训和学习</vt:lpstr>
      <vt:lpstr>获得荣誉和奖励</vt:lpstr>
      <vt:lpstr>下一年工作计划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2024-09-17T22:49:23.726</cp:lastPrinted>
  <dcterms:created xsi:type="dcterms:W3CDTF">2024-09-17T14:49:23Z</dcterms:created>
  <dcterms:modified xsi:type="dcterms:W3CDTF">2024-09-17T14:49:25Z</dcterms:modified>
</cp:coreProperties>
</file>