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EA862-3C1B-47C0-B279-EB53B88B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1607-0F20-498C-9339-E7605A91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A2F5F-03A3-4353-9F8E-1CFB4FCB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A68B6-A852-4841-B852-D970D9B7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3BF59-47EC-47B9-81CC-CC580002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4767E-5535-46E7-96EE-727C34CC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06192-048C-4D85-B145-CB9879E6E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E3D16-E2B4-4E4A-B243-65FFE23C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B0722-C69F-4466-AA85-B59782FA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A54B5-045C-4D1E-9482-7F3531F8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99F35-E884-49BC-8440-F5E7BFED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412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基层管理者领导力培训课程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基层管理者角色认知与定位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激励与授权技巧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总结回顾与行动计划制定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领导力是指在特定情境下，通过影响和激励他人，实现个人或团队目标的能力。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领导力是基层管理者必备的核心能力之一，对于提高团队绩效、推动组织变革具有重要意义。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本课程旨在帮助基层管理者提升领导力，掌握领导技巧和方法，更好地应对工作中的挑战和问题。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通过本课程的学习，学员能够增强自信心、提高沟通能力、学会激励和引导团队，以及有效应对冲突和压力。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本课程适用于企业中层管理者、新晋管理者、储备干部等渴望提升领导力的人群。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共分为五个模块，包括领导力理论、沟通技巧、团队建设、冲突管理和压力应对。每个模块包含多个小节，通过讲解、案例分析、角色扮演等多种形式进行教学。课程时间为期两天，全程由资深管理专家授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适用对象及课程安排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基层管理者角色认知与定位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基层管理者角色定位及职责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基层管理者是组织战略和计划的具体执行者，需要确保各项任务在基层得到有效落实。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负责协调资源，解决员工在工作中遇到的问题，确保工作顺利进行。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对工作过程和结果进行监督和检查，确保工作质量符合要求。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负责指导和培训员工，提升员工能力和素质，促进员工个人发展。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清晰表达工作进展和成果，及时反馈问题和困难，提出建设性意见和建议。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倾听员工意见和需求，给予指导和支持，激发员工积极性和创造力。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与下属沟通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建立良好合作关系，协调资源和信息，共同解决问题和完成任务。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与同级沟通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与上级、下属和同级沟通技巧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建立良好工作关系与信任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对待员工要公平公正，避免偏袒和不公，树立威信和信任。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尊重员工个性和差异，理解员工需求和困难，关心员工成长和发展。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给予员工信任和授权，激发员工责任感和主动性，提高工作效率和质量。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及时给予员工激励和认可，鼓励员工创新和进步，营造积极向上的工作氛围。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尊重理解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信任授权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激励认可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激励与授权技巧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了解员工不同层次的需求，从基本需求到自我实现需求，提供个性化的激励措施。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马斯洛需求层次理论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通过设置合理的目标和期望，激发员工的积极性和工作动力。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确保激励措施的公平性和合理性，避免员工产生不公平感。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公平理论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运用奖励、认可、晋升等手段，结合员工个人特点和需求，制定有效的激励方案。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员工激励理论及实践方法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理解授权对员工成长、团队效率和组织发展的积极作用。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授权的意义和重要性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遵循明确性、合理性、可控性等原则，逐步实施授权计划。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授权的原则和步骤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掌握任务分配、权力下放、信任建立等技巧，提高授权效果。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授权的技巧和方法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关注员工在授权后的工作表现，提供必要的指导和支持。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授权后的监督与支持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有效授权策略与技巧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教授员工如何识别问题、分析问题、提出解决方案并执行。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创新思维与决策能力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自主解决问题的实践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培养员工的创新思维和决策能力，鼓励尝试新方法解决问题。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提供学习资源和发展机会，帮助员工不断提升自身能力。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鼓励员工在实际工作中主动发现问题并寻求解决方案，培养自主解决问题的能力。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培养员工自主解决问题能力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https://d.book118.com/588054122052006025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2024-09-02T00:24:33.852</cp:lastPrinted>
  <dcterms:created xsi:type="dcterms:W3CDTF">2024-09-01T16:24:33Z</dcterms:created>
  <dcterms:modified xsi:type="dcterms:W3CDTF">2024-09-01T16:24:36Z</dcterms:modified>
</cp:coreProperties>
</file>