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6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7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1D212-DFA3-423E-9962-E11DE4B22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CB123-8B50-42AB-B090-14F430B39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96CA9-6BE7-49B2-BE8B-AE33938C0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92FBD-4FE3-4373-AF00-9BFD32353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6DE756-5E3F-4275-AF38-734EA96A4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0E9316-3B27-47B8-931A-F6093507A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613473-FD7C-43A3-A323-13C8344D6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C186A-5564-47D2-913C-67F9F0298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176B9-0C9B-4074-B2EB-2AA4442AE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7E289-5626-46CE-BCEB-A6A47D088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4E517-A4F8-425D-9A47-6183C41E6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643" r:id="rId2"/>
    <p:sldLayoutId id="2147490644" r:id="rId3"/>
    <p:sldLayoutId id="2147490645" r:id="rId4"/>
    <p:sldLayoutId id="2147490646" r:id="rId5"/>
    <p:sldLayoutId id="2147490647" r:id="rId6"/>
    <p:sldLayoutId id="2147490648" r:id="rId7"/>
    <p:sldLayoutId id="2147490649" r:id="rId8"/>
    <p:sldLayoutId id="2147490650" r:id="rId9"/>
    <p:sldLayoutId id="2147490651" r:id="rId10"/>
    <p:sldLayoutId id="214749065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5500707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物流环境评估报告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物流环境现状分析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物流环境问题诊断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物流环境优化建议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结论和建议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引言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引言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报告目的和背景</a:t>
            </a:r>
            <a:endParaRPr lang="zh-CN" altLang="en-US"/>
          </a:p>
        </p:txBody>
      </p:sp>
      <p:sp>
        <p:nvSpPr>
          <p:cNvPr id="10489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报告目的：评估物流环境，提出改进建议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评估范围：说明评估所涉及的领域和范围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评估方法：介绍评估所采用的方法和技术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背景：介绍物流环境评估的重要性和必要性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评估范围和方法</a:t>
            </a:r>
            <a:endParaRPr lang="zh-CN" altLang="en-US"/>
          </a:p>
        </p:txBody>
      </p:sp>
      <p:sp>
        <p:nvSpPr>
          <p:cNvPr id="1049008" name="矩形: 圆角 4"/>
          <p:cNvSpPr/>
          <p:nvPr>
            <p:custDataLst>
              <p:tags r:id="rId2"/>
            </p:custDataLst>
          </p:nvPr>
        </p:nvSpPr>
        <p:spPr>
          <a:xfrm>
            <a:off x="838200" y="3291911"/>
            <a:ext cx="4891939" cy="95756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3"/>
            </p:custDataLst>
          </p:nvPr>
        </p:nvSpPr>
        <p:spPr>
          <a:xfrm>
            <a:off x="1342248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评估范围：全球范围内的物流环境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12" name="矩形: 圆角 4"/>
          <p:cNvSpPr/>
          <p:nvPr>
            <p:custDataLst>
              <p:tags r:id="rId4"/>
            </p:custDataLst>
          </p:nvPr>
        </p:nvSpPr>
        <p:spPr>
          <a:xfrm>
            <a:off x="6461861" y="3291911"/>
            <a:ext cx="4891939" cy="95817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5"/>
            </p:custDataLst>
          </p:nvPr>
        </p:nvSpPr>
        <p:spPr>
          <a:xfrm>
            <a:off x="6890423" y="3420967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评估方法：采用问卷调查、实地考察和专家访谈等多种方式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物流环境现状分析</a:t>
            </a:r>
            <a:endParaRPr lang="zh-CN" altLang="en-US"/>
          </a:p>
        </p:txBody>
      </p:sp>
      <p:sp>
        <p:nvSpPr>
          <p:cNvPr id="10490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物流基础设施状况</a:t>
            </a:r>
            <a:endParaRPr lang="zh-CN" altLang="en-US"/>
          </a:p>
        </p:txBody>
      </p:sp>
      <p:sp>
        <p:nvSpPr>
          <p:cNvPr id="10491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交通网络：介绍物流运输的主要交通方式和网络布局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信息技术：介绍物流领域的信息技术应用现状和发展趋势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政策法规：分析政府对物流基础设施建设的政策支持和法规要求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仓储设施：分析现有的仓储设施数量、分布和运营情况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物流信息化水平</a:t>
            </a:r>
            <a:endParaRPr lang="zh-CN" altLang="en-US"/>
          </a:p>
        </p:txBody>
      </p:sp>
      <p:sp>
        <p:nvSpPr>
          <p:cNvPr id="10491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物流信息化定义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物流信息化发展历程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物流信息化现状分析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物流信息化发展趋势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物流政策法规环境</a:t>
            </a:r>
            <a:endParaRPr lang="zh-CN" altLang="en-US"/>
          </a:p>
        </p:txBody>
      </p:sp>
      <p:sp>
        <p:nvSpPr>
          <p:cNvPr id="10492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政策法规概述：介绍国家及地方各级政府出台的与物流相关的政策法规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政策法规对物流行业的影响：分析政策法规对物流行业发展的推动作用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政策法规存在的问题：指出当前政策法规中存在的问题和不足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政策法规发展趋势：预测未来政策法规的发展趋势和方向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物流市场供需情况</a:t>
            </a:r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物流需求量：随着电商的发展，物流需求量逐年增长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物流供给量：物流企业数量不断增加，但服务质量参差不齐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供需平衡情况：部分地区物流需求大于供给，需要加强物流基础设施建设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未来发展趋势：随着电商的进一步发展，物流需求量将继续增长，需要加强物流人才培养和科技创新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物流环境问题诊断</a:t>
            </a:r>
            <a:endParaRPr lang="zh-CN" altLang="en-US"/>
          </a:p>
        </p:txBody>
      </p:sp>
      <p:sp>
        <p:nvSpPr>
          <p:cNvPr id="10493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https://d.book118.com/588055007070006027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物流环境评估报告</vt:lpstr>
      <vt:lpstr>目录</vt:lpstr>
      <vt:lpstr>添加章节标题</vt:lpstr>
      <vt:lpstr>引言</vt:lpstr>
      <vt:lpstr>PowerPoint Presentation</vt:lpstr>
      <vt:lpstr>报告目的和背景</vt:lpstr>
      <vt:lpstr>评估范围和方法</vt:lpstr>
      <vt:lpstr>物流环境现状分析</vt:lpstr>
      <vt:lpstr>PowerPoint Presentation</vt:lpstr>
      <vt:lpstr>物流基础设施状况</vt:lpstr>
      <vt:lpstr>物流信息化水平</vt:lpstr>
      <vt:lpstr>物流政策法规环境</vt:lpstr>
      <vt:lpstr>物流市场供需情况</vt:lpstr>
      <vt:lpstr>物流环境问题诊断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2024-09-05T10:44:54.648</cp:lastPrinted>
  <dcterms:created xsi:type="dcterms:W3CDTF">2024-09-05T02:44:54Z</dcterms:created>
  <dcterms:modified xsi:type="dcterms:W3CDTF">2024-09-05T02:44:56Z</dcterms:modified>
</cp:coreProperties>
</file>